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917" r:id="rId6"/>
    <p:sldId id="258" r:id="rId7"/>
    <p:sldId id="260" r:id="rId8"/>
    <p:sldId id="909" r:id="rId9"/>
    <p:sldId id="277" r:id="rId10"/>
    <p:sldId id="908" r:id="rId11"/>
    <p:sldId id="911" r:id="rId12"/>
    <p:sldId id="278" r:id="rId13"/>
    <p:sldId id="912" r:id="rId14"/>
    <p:sldId id="914" r:id="rId15"/>
    <p:sldId id="918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34F"/>
    <a:srgbClr val="8E1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n Lopez" userId="4d36934b-8d65-443b-af11-1a21910f10f4" providerId="ADAL" clId="{E39C955C-A5D7-4BE1-A14E-68AD0F648E86}"/>
    <pc:docChg chg="undo custSel addSld delSld modSld sldOrd">
      <pc:chgData name="Davin Lopez" userId="4d36934b-8d65-443b-af11-1a21910f10f4" providerId="ADAL" clId="{E39C955C-A5D7-4BE1-A14E-68AD0F648E86}" dt="2026-04-06T17:08:20.108" v="7461" actId="20577"/>
      <pc:docMkLst>
        <pc:docMk/>
      </pc:docMkLst>
      <pc:sldChg chg="modSp mod">
        <pc:chgData name="Davin Lopez" userId="4d36934b-8d65-443b-af11-1a21910f10f4" providerId="ADAL" clId="{E39C955C-A5D7-4BE1-A14E-68AD0F648E86}" dt="2026-04-02T20:09:03.698" v="8" actId="20577"/>
        <pc:sldMkLst>
          <pc:docMk/>
          <pc:sldMk cId="2397483925" sldId="256"/>
        </pc:sldMkLst>
        <pc:spChg chg="mod">
          <ac:chgData name="Davin Lopez" userId="4d36934b-8d65-443b-af11-1a21910f10f4" providerId="ADAL" clId="{E39C955C-A5D7-4BE1-A14E-68AD0F648E86}" dt="2026-04-02T20:09:03.698" v="8" actId="20577"/>
          <ac:spMkLst>
            <pc:docMk/>
            <pc:sldMk cId="2397483925" sldId="256"/>
            <ac:spMk id="10" creationId="{63136B84-4352-69A5-87F8-BAE7F3276682}"/>
          </ac:spMkLst>
        </pc:spChg>
      </pc:sldChg>
      <pc:sldChg chg="addSp delSp modSp mod">
        <pc:chgData name="Davin Lopez" userId="4d36934b-8d65-443b-af11-1a21910f10f4" providerId="ADAL" clId="{E39C955C-A5D7-4BE1-A14E-68AD0F648E86}" dt="2026-04-03T21:01:06.852" v="7063" actId="20577"/>
        <pc:sldMkLst>
          <pc:docMk/>
          <pc:sldMk cId="566646393" sldId="258"/>
        </pc:sldMkLst>
        <pc:spChg chg="mod">
          <ac:chgData name="Davin Lopez" userId="4d36934b-8d65-443b-af11-1a21910f10f4" providerId="ADAL" clId="{E39C955C-A5D7-4BE1-A14E-68AD0F648E86}" dt="2026-04-03T17:09:20.617" v="3564" actId="20577"/>
          <ac:spMkLst>
            <pc:docMk/>
            <pc:sldMk cId="566646393" sldId="258"/>
            <ac:spMk id="2" creationId="{7468A555-2A3A-C64A-0B97-5146664573C7}"/>
          </ac:spMkLst>
        </pc:spChg>
        <pc:graphicFrameChg chg="add mod modGraphic">
          <ac:chgData name="Davin Lopez" userId="4d36934b-8d65-443b-af11-1a21910f10f4" providerId="ADAL" clId="{E39C955C-A5D7-4BE1-A14E-68AD0F648E86}" dt="2026-04-03T21:01:06.852" v="7063" actId="20577"/>
          <ac:graphicFrameMkLst>
            <pc:docMk/>
            <pc:sldMk cId="566646393" sldId="258"/>
            <ac:graphicFrameMk id="10" creationId="{B143C53F-9E96-FB38-35AB-24A1F2F749AE}"/>
          </ac:graphicFrameMkLst>
        </pc:graphicFrameChg>
      </pc:sldChg>
      <pc:sldChg chg="modSp mod">
        <pc:chgData name="Davin Lopez" userId="4d36934b-8d65-443b-af11-1a21910f10f4" providerId="ADAL" clId="{E39C955C-A5D7-4BE1-A14E-68AD0F648E86}" dt="2026-04-02T21:53:55.425" v="2531" actId="20577"/>
        <pc:sldMkLst>
          <pc:docMk/>
          <pc:sldMk cId="2913858401" sldId="260"/>
        </pc:sldMkLst>
        <pc:spChg chg="mod">
          <ac:chgData name="Davin Lopez" userId="4d36934b-8d65-443b-af11-1a21910f10f4" providerId="ADAL" clId="{E39C955C-A5D7-4BE1-A14E-68AD0F648E86}" dt="2026-04-02T20:33:35.838" v="846" actId="20577"/>
          <ac:spMkLst>
            <pc:docMk/>
            <pc:sldMk cId="2913858401" sldId="260"/>
            <ac:spMk id="3" creationId="{993768B6-504C-E5AC-B5EC-9FA886413479}"/>
          </ac:spMkLst>
        </pc:spChg>
        <pc:spChg chg="mod">
          <ac:chgData name="Davin Lopez" userId="4d36934b-8d65-443b-af11-1a21910f10f4" providerId="ADAL" clId="{E39C955C-A5D7-4BE1-A14E-68AD0F648E86}" dt="2026-04-02T21:53:55.425" v="2531" actId="20577"/>
          <ac:spMkLst>
            <pc:docMk/>
            <pc:sldMk cId="2913858401" sldId="260"/>
            <ac:spMk id="4" creationId="{19462DA2-E601-80B5-836E-5D46A1192AE4}"/>
          </ac:spMkLst>
        </pc:spChg>
      </pc:sldChg>
      <pc:sldChg chg="modSp mod">
        <pc:chgData name="Davin Lopez" userId="4d36934b-8d65-443b-af11-1a21910f10f4" providerId="ADAL" clId="{E39C955C-A5D7-4BE1-A14E-68AD0F648E86}" dt="2026-04-02T21:54:10.113" v="2547" actId="20577"/>
        <pc:sldMkLst>
          <pc:docMk/>
          <pc:sldMk cId="313690644" sldId="277"/>
        </pc:sldMkLst>
        <pc:spChg chg="mod">
          <ac:chgData name="Davin Lopez" userId="4d36934b-8d65-443b-af11-1a21910f10f4" providerId="ADAL" clId="{E39C955C-A5D7-4BE1-A14E-68AD0F648E86}" dt="2026-04-02T20:30:46.740" v="830" actId="20577"/>
          <ac:spMkLst>
            <pc:docMk/>
            <pc:sldMk cId="313690644" sldId="277"/>
            <ac:spMk id="3" creationId="{58D57EDB-DED8-98A6-EB1E-0957616A23F8}"/>
          </ac:spMkLst>
        </pc:spChg>
        <pc:spChg chg="mod">
          <ac:chgData name="Davin Lopez" userId="4d36934b-8d65-443b-af11-1a21910f10f4" providerId="ADAL" clId="{E39C955C-A5D7-4BE1-A14E-68AD0F648E86}" dt="2026-04-02T21:54:10.113" v="2547" actId="20577"/>
          <ac:spMkLst>
            <pc:docMk/>
            <pc:sldMk cId="313690644" sldId="277"/>
            <ac:spMk id="4" creationId="{4CC04659-1761-30CC-87C0-219271498668}"/>
          </ac:spMkLst>
        </pc:spChg>
      </pc:sldChg>
      <pc:sldChg chg="addSp modSp mod ord">
        <pc:chgData name="Davin Lopez" userId="4d36934b-8d65-443b-af11-1a21910f10f4" providerId="ADAL" clId="{E39C955C-A5D7-4BE1-A14E-68AD0F648E86}" dt="2026-04-06T16:57:36.447" v="7289" actId="1076"/>
        <pc:sldMkLst>
          <pc:docMk/>
          <pc:sldMk cId="190423526" sldId="278"/>
        </pc:sldMkLst>
        <pc:spChg chg="mod">
          <ac:chgData name="Davin Lopez" userId="4d36934b-8d65-443b-af11-1a21910f10f4" providerId="ADAL" clId="{E39C955C-A5D7-4BE1-A14E-68AD0F648E86}" dt="2026-04-03T17:52:59.481" v="5538" actId="1076"/>
          <ac:spMkLst>
            <pc:docMk/>
            <pc:sldMk cId="190423526" sldId="278"/>
            <ac:spMk id="3" creationId="{66928D3D-63C4-7949-39F2-62414DD1A531}"/>
          </ac:spMkLst>
        </pc:spChg>
        <pc:spChg chg="mod">
          <ac:chgData name="Davin Lopez" userId="4d36934b-8d65-443b-af11-1a21910f10f4" providerId="ADAL" clId="{E39C955C-A5D7-4BE1-A14E-68AD0F648E86}" dt="2026-04-03T21:01:34.440" v="7082" actId="20577"/>
          <ac:spMkLst>
            <pc:docMk/>
            <pc:sldMk cId="190423526" sldId="278"/>
            <ac:spMk id="4" creationId="{81B6CE63-4140-6C78-5A73-0CE10A7919C3}"/>
          </ac:spMkLst>
        </pc:spChg>
        <pc:graphicFrameChg chg="add mod modGraphic">
          <ac:chgData name="Davin Lopez" userId="4d36934b-8d65-443b-af11-1a21910f10f4" providerId="ADAL" clId="{E39C955C-A5D7-4BE1-A14E-68AD0F648E86}" dt="2026-04-03T17:54:55.439" v="5564" actId="255"/>
          <ac:graphicFrameMkLst>
            <pc:docMk/>
            <pc:sldMk cId="190423526" sldId="278"/>
            <ac:graphicFrameMk id="12" creationId="{CC75494E-5A1E-2DCE-2547-836B0E5E1ECD}"/>
          </ac:graphicFrameMkLst>
        </pc:graphicFrameChg>
        <pc:graphicFrameChg chg="add mod modGraphic">
          <ac:chgData name="Davin Lopez" userId="4d36934b-8d65-443b-af11-1a21910f10f4" providerId="ADAL" clId="{E39C955C-A5D7-4BE1-A14E-68AD0F648E86}" dt="2026-04-03T17:55:11.409" v="5568" actId="1076"/>
          <ac:graphicFrameMkLst>
            <pc:docMk/>
            <pc:sldMk cId="190423526" sldId="278"/>
            <ac:graphicFrameMk id="13" creationId="{B47163D8-F51B-3EEC-ADB1-2375BEDDD552}"/>
          </ac:graphicFrameMkLst>
        </pc:graphicFrameChg>
        <pc:graphicFrameChg chg="add mod modGraphic">
          <ac:chgData name="Davin Lopez" userId="4d36934b-8d65-443b-af11-1a21910f10f4" providerId="ADAL" clId="{E39C955C-A5D7-4BE1-A14E-68AD0F648E86}" dt="2026-04-03T17:57:01.102" v="5636" actId="20577"/>
          <ac:graphicFrameMkLst>
            <pc:docMk/>
            <pc:sldMk cId="190423526" sldId="278"/>
            <ac:graphicFrameMk id="14" creationId="{912E6583-561D-A9EC-604F-A440E83F2DB7}"/>
          </ac:graphicFrameMkLst>
        </pc:graphicFrameChg>
        <pc:picChg chg="mod">
          <ac:chgData name="Davin Lopez" userId="4d36934b-8d65-443b-af11-1a21910f10f4" providerId="ADAL" clId="{E39C955C-A5D7-4BE1-A14E-68AD0F648E86}" dt="2026-04-03T17:54:20.380" v="5560" actId="1076"/>
          <ac:picMkLst>
            <pc:docMk/>
            <pc:sldMk cId="190423526" sldId="278"/>
            <ac:picMk id="2" creationId="{4317FE12-6660-EA86-091D-8FE4F5E02220}"/>
          </ac:picMkLst>
        </pc:picChg>
        <pc:picChg chg="mod">
          <ac:chgData name="Davin Lopez" userId="4d36934b-8d65-443b-af11-1a21910f10f4" providerId="ADAL" clId="{E39C955C-A5D7-4BE1-A14E-68AD0F648E86}" dt="2026-04-06T16:57:36.447" v="7289" actId="1076"/>
          <ac:picMkLst>
            <pc:docMk/>
            <pc:sldMk cId="190423526" sldId="278"/>
            <ac:picMk id="7" creationId="{90A1E593-E71C-8AFB-5742-7183795888AE}"/>
          </ac:picMkLst>
        </pc:picChg>
        <pc:picChg chg="mod">
          <ac:chgData name="Davin Lopez" userId="4d36934b-8d65-443b-af11-1a21910f10f4" providerId="ADAL" clId="{E39C955C-A5D7-4BE1-A14E-68AD0F648E86}" dt="2026-04-06T16:57:34.048" v="7288" actId="1076"/>
          <ac:picMkLst>
            <pc:docMk/>
            <pc:sldMk cId="190423526" sldId="278"/>
            <ac:picMk id="10" creationId="{DDCD51D9-3EDE-424A-6330-DAAE53F057FE}"/>
          </ac:picMkLst>
        </pc:picChg>
      </pc:sldChg>
      <pc:sldChg chg="addSp delSp modSp mod ord">
        <pc:chgData name="Davin Lopez" userId="4d36934b-8d65-443b-af11-1a21910f10f4" providerId="ADAL" clId="{E39C955C-A5D7-4BE1-A14E-68AD0F648E86}" dt="2026-04-03T20:52:39.749" v="6945" actId="121"/>
        <pc:sldMkLst>
          <pc:docMk/>
          <pc:sldMk cId="1992553325" sldId="908"/>
        </pc:sldMkLst>
        <pc:spChg chg="add mod">
          <ac:chgData name="Davin Lopez" userId="4d36934b-8d65-443b-af11-1a21910f10f4" providerId="ADAL" clId="{E39C955C-A5D7-4BE1-A14E-68AD0F648E86}" dt="2026-04-03T17:36:06.553" v="4963" actId="20577"/>
          <ac:spMkLst>
            <pc:docMk/>
            <pc:sldMk cId="1992553325" sldId="908"/>
            <ac:spMk id="2" creationId="{7D85AA68-32E2-5ABF-0E06-E90F0A9A3E08}"/>
          </ac:spMkLst>
        </pc:spChg>
        <pc:spChg chg="mod">
          <ac:chgData name="Davin Lopez" userId="4d36934b-8d65-443b-af11-1a21910f10f4" providerId="ADAL" clId="{E39C955C-A5D7-4BE1-A14E-68AD0F648E86}" dt="2026-04-03T20:52:39.749" v="6945" actId="121"/>
          <ac:spMkLst>
            <pc:docMk/>
            <pc:sldMk cId="1992553325" sldId="908"/>
            <ac:spMk id="4" creationId="{1E66F2DA-2F72-33DB-BF28-9F3C914320FB}"/>
          </ac:spMkLst>
        </pc:spChg>
        <pc:graphicFrameChg chg="add del mod modGraphic">
          <ac:chgData name="Davin Lopez" userId="4d36934b-8d65-443b-af11-1a21910f10f4" providerId="ADAL" clId="{E39C955C-A5D7-4BE1-A14E-68AD0F648E86}" dt="2026-04-03T19:40:01.175" v="5931" actId="20577"/>
          <ac:graphicFrameMkLst>
            <pc:docMk/>
            <pc:sldMk cId="1992553325" sldId="908"/>
            <ac:graphicFrameMk id="9" creationId="{4F16A343-90E3-5B95-8D18-ADA1D83D5134}"/>
          </ac:graphicFrameMkLst>
        </pc:graphicFrameChg>
        <pc:picChg chg="mod">
          <ac:chgData name="Davin Lopez" userId="4d36934b-8d65-443b-af11-1a21910f10f4" providerId="ADAL" clId="{E39C955C-A5D7-4BE1-A14E-68AD0F648E86}" dt="2026-04-03T17:46:29.495" v="5279" actId="1076"/>
          <ac:picMkLst>
            <pc:docMk/>
            <pc:sldMk cId="1992553325" sldId="908"/>
            <ac:picMk id="3" creationId="{DE6777D8-DCB8-954A-B66A-B73F3C92446C}"/>
          </ac:picMkLst>
        </pc:picChg>
        <pc:picChg chg="mod">
          <ac:chgData name="Davin Lopez" userId="4d36934b-8d65-443b-af11-1a21910f10f4" providerId="ADAL" clId="{E39C955C-A5D7-4BE1-A14E-68AD0F648E86}" dt="2026-04-03T19:52:23.094" v="5938" actId="1076"/>
          <ac:picMkLst>
            <pc:docMk/>
            <pc:sldMk cId="1992553325" sldId="908"/>
            <ac:picMk id="5" creationId="{DEF01A4A-7989-51CB-07E3-4F04B5CE107A}"/>
          </ac:picMkLst>
        </pc:picChg>
        <pc:picChg chg="add mod">
          <ac:chgData name="Davin Lopez" userId="4d36934b-8d65-443b-af11-1a21910f10f4" providerId="ADAL" clId="{E39C955C-A5D7-4BE1-A14E-68AD0F648E86}" dt="2026-04-03T19:52:11.199" v="5937" actId="1076"/>
          <ac:picMkLst>
            <pc:docMk/>
            <pc:sldMk cId="1992553325" sldId="908"/>
            <ac:picMk id="14" creationId="{5F73AFDB-8990-03B8-E651-6A7840EEE711}"/>
          </ac:picMkLst>
        </pc:picChg>
        <pc:picChg chg="add mod">
          <ac:chgData name="Davin Lopez" userId="4d36934b-8d65-443b-af11-1a21910f10f4" providerId="ADAL" clId="{E39C955C-A5D7-4BE1-A14E-68AD0F648E86}" dt="2026-04-02T22:29:07.163" v="3483" actId="1076"/>
          <ac:picMkLst>
            <pc:docMk/>
            <pc:sldMk cId="1992553325" sldId="908"/>
            <ac:picMk id="15" creationId="{717456D5-AA53-7F28-2125-788325B973E5}"/>
          </ac:picMkLst>
        </pc:picChg>
        <pc:picChg chg="add mod">
          <ac:chgData name="Davin Lopez" userId="4d36934b-8d65-443b-af11-1a21910f10f4" providerId="ADAL" clId="{E39C955C-A5D7-4BE1-A14E-68AD0F648E86}" dt="2026-04-03T19:40:56.150" v="5935" actId="1076"/>
          <ac:picMkLst>
            <pc:docMk/>
            <pc:sldMk cId="1992553325" sldId="908"/>
            <ac:picMk id="19" creationId="{65F19318-71CA-E769-91CB-3824CA7ECC33}"/>
          </ac:picMkLst>
        </pc:picChg>
        <pc:cxnChg chg="add mod">
          <ac:chgData name="Davin Lopez" userId="4d36934b-8d65-443b-af11-1a21910f10f4" providerId="ADAL" clId="{E39C955C-A5D7-4BE1-A14E-68AD0F648E86}" dt="2026-04-03T17:46:32.652" v="5280" actId="1076"/>
          <ac:cxnSpMkLst>
            <pc:docMk/>
            <pc:sldMk cId="1992553325" sldId="908"/>
            <ac:cxnSpMk id="10" creationId="{3B05365C-BB79-3BD6-C335-BF1C297FAD94}"/>
          </ac:cxnSpMkLst>
        </pc:cxnChg>
      </pc:sldChg>
      <pc:sldChg chg="modSp mod">
        <pc:chgData name="Davin Lopez" userId="4d36934b-8d65-443b-af11-1a21910f10f4" providerId="ADAL" clId="{E39C955C-A5D7-4BE1-A14E-68AD0F648E86}" dt="2026-04-02T21:54:03.860" v="2540" actId="20577"/>
        <pc:sldMkLst>
          <pc:docMk/>
          <pc:sldMk cId="3310457556" sldId="909"/>
        </pc:sldMkLst>
        <pc:spChg chg="mod">
          <ac:chgData name="Davin Lopez" userId="4d36934b-8d65-443b-af11-1a21910f10f4" providerId="ADAL" clId="{E39C955C-A5D7-4BE1-A14E-68AD0F648E86}" dt="2026-04-02T20:30:32.225" v="821" actId="20577"/>
          <ac:spMkLst>
            <pc:docMk/>
            <pc:sldMk cId="3310457556" sldId="909"/>
            <ac:spMk id="3" creationId="{296F5E97-41F0-F4DD-AAB2-8A05773B2C58}"/>
          </ac:spMkLst>
        </pc:spChg>
        <pc:spChg chg="mod">
          <ac:chgData name="Davin Lopez" userId="4d36934b-8d65-443b-af11-1a21910f10f4" providerId="ADAL" clId="{E39C955C-A5D7-4BE1-A14E-68AD0F648E86}" dt="2026-04-02T21:54:03.860" v="2540" actId="20577"/>
          <ac:spMkLst>
            <pc:docMk/>
            <pc:sldMk cId="3310457556" sldId="909"/>
            <ac:spMk id="4" creationId="{BBAC9821-60A4-FBDB-FC5B-0D693650DBD1}"/>
          </ac:spMkLst>
        </pc:spChg>
      </pc:sldChg>
      <pc:sldChg chg="addSp delSp modSp add mod">
        <pc:chgData name="Davin Lopez" userId="4d36934b-8d65-443b-af11-1a21910f10f4" providerId="ADAL" clId="{E39C955C-A5D7-4BE1-A14E-68AD0F648E86}" dt="2026-04-06T14:45:25.454" v="7286" actId="1076"/>
        <pc:sldMkLst>
          <pc:docMk/>
          <pc:sldMk cId="435867920" sldId="911"/>
        </pc:sldMkLst>
        <pc:spChg chg="mod">
          <ac:chgData name="Davin Lopez" userId="4d36934b-8d65-443b-af11-1a21910f10f4" providerId="ADAL" clId="{E39C955C-A5D7-4BE1-A14E-68AD0F648E86}" dt="2026-04-03T18:00:42.851" v="5802" actId="1076"/>
          <ac:spMkLst>
            <pc:docMk/>
            <pc:sldMk cId="435867920" sldId="911"/>
            <ac:spMk id="2" creationId="{EA43002D-CDFC-4708-980C-663AF6A9F5C2}"/>
          </ac:spMkLst>
        </pc:spChg>
        <pc:spChg chg="mod">
          <ac:chgData name="Davin Lopez" userId="4d36934b-8d65-443b-af11-1a21910f10f4" providerId="ADAL" clId="{E39C955C-A5D7-4BE1-A14E-68AD0F648E86}" dt="2026-04-03T20:52:28.720" v="6943" actId="255"/>
          <ac:spMkLst>
            <pc:docMk/>
            <pc:sldMk cId="435867920" sldId="911"/>
            <ac:spMk id="4" creationId="{5466CA52-BDAE-0E3C-D1E4-A17598455CBD}"/>
          </ac:spMkLst>
        </pc:spChg>
        <pc:spChg chg="add mod">
          <ac:chgData name="Davin Lopez" userId="4d36934b-8d65-443b-af11-1a21910f10f4" providerId="ADAL" clId="{E39C955C-A5D7-4BE1-A14E-68AD0F648E86}" dt="2026-04-06T14:45:25.454" v="7286" actId="1076"/>
          <ac:spMkLst>
            <pc:docMk/>
            <pc:sldMk cId="435867920" sldId="911"/>
            <ac:spMk id="8" creationId="{63034560-382B-5723-2655-935F40496CBA}"/>
          </ac:spMkLst>
        </pc:spChg>
        <pc:picChg chg="add mod">
          <ac:chgData name="Davin Lopez" userId="4d36934b-8d65-443b-af11-1a21910f10f4" providerId="ADAL" clId="{E39C955C-A5D7-4BE1-A14E-68AD0F648E86}" dt="2026-04-03T18:00:42.851" v="5802" actId="1076"/>
          <ac:picMkLst>
            <pc:docMk/>
            <pc:sldMk cId="435867920" sldId="911"/>
            <ac:picMk id="7" creationId="{725A87D0-2AD6-DF55-EA27-39EB3BC9686C}"/>
          </ac:picMkLst>
        </pc:picChg>
        <pc:cxnChg chg="mod">
          <ac:chgData name="Davin Lopez" userId="4d36934b-8d65-443b-af11-1a21910f10f4" providerId="ADAL" clId="{E39C955C-A5D7-4BE1-A14E-68AD0F648E86}" dt="2026-04-03T18:00:42.851" v="5802" actId="1076"/>
          <ac:cxnSpMkLst>
            <pc:docMk/>
            <pc:sldMk cId="435867920" sldId="911"/>
            <ac:cxnSpMk id="10" creationId="{3AEB410E-D6E4-0CEF-2F13-D0A7F6272406}"/>
          </ac:cxnSpMkLst>
        </pc:cxnChg>
      </pc:sldChg>
      <pc:sldChg chg="addSp delSp modSp add mod">
        <pc:chgData name="Davin Lopez" userId="4d36934b-8d65-443b-af11-1a21910f10f4" providerId="ADAL" clId="{E39C955C-A5D7-4BE1-A14E-68AD0F648E86}" dt="2026-04-06T17:08:20.108" v="7461" actId="20577"/>
        <pc:sldMkLst>
          <pc:docMk/>
          <pc:sldMk cId="2897122445" sldId="912"/>
        </pc:sldMkLst>
        <pc:spChg chg="mod">
          <ac:chgData name="Davin Lopez" userId="4d36934b-8d65-443b-af11-1a21910f10f4" providerId="ADAL" clId="{E39C955C-A5D7-4BE1-A14E-68AD0F648E86}" dt="2026-04-02T22:11:35.745" v="2835" actId="1076"/>
          <ac:spMkLst>
            <pc:docMk/>
            <pc:sldMk cId="2897122445" sldId="912"/>
            <ac:spMk id="2" creationId="{EE03EE7D-DEE4-9A6C-7349-0A0BBC4AF15F}"/>
          </ac:spMkLst>
        </pc:spChg>
        <pc:spChg chg="mod">
          <ac:chgData name="Davin Lopez" userId="4d36934b-8d65-443b-af11-1a21910f10f4" providerId="ADAL" clId="{E39C955C-A5D7-4BE1-A14E-68AD0F648E86}" dt="2026-04-03T21:01:51.991" v="7100" actId="20577"/>
          <ac:spMkLst>
            <pc:docMk/>
            <pc:sldMk cId="2897122445" sldId="912"/>
            <ac:spMk id="4" creationId="{945FE167-9818-B4D7-AE88-9A645BB5CEE8}"/>
          </ac:spMkLst>
        </pc:spChg>
        <pc:spChg chg="add mod">
          <ac:chgData name="Davin Lopez" userId="4d36934b-8d65-443b-af11-1a21910f10f4" providerId="ADAL" clId="{E39C955C-A5D7-4BE1-A14E-68AD0F648E86}" dt="2026-04-02T22:28:16.717" v="3481" actId="20577"/>
          <ac:spMkLst>
            <pc:docMk/>
            <pc:sldMk cId="2897122445" sldId="912"/>
            <ac:spMk id="11" creationId="{A2997B52-951C-F026-635F-3B27FECA84D0}"/>
          </ac:spMkLst>
        </pc:spChg>
        <pc:spChg chg="add mod">
          <ac:chgData name="Davin Lopez" userId="4d36934b-8d65-443b-af11-1a21910f10f4" providerId="ADAL" clId="{E39C955C-A5D7-4BE1-A14E-68AD0F648E86}" dt="2026-04-06T17:08:20.108" v="7461" actId="20577"/>
          <ac:spMkLst>
            <pc:docMk/>
            <pc:sldMk cId="2897122445" sldId="912"/>
            <ac:spMk id="15" creationId="{3788744D-992C-D12C-CE0D-85651CAD9F73}"/>
          </ac:spMkLst>
        </pc:spChg>
        <pc:picChg chg="add mod">
          <ac:chgData name="Davin Lopez" userId="4d36934b-8d65-443b-af11-1a21910f10f4" providerId="ADAL" clId="{E39C955C-A5D7-4BE1-A14E-68AD0F648E86}" dt="2026-04-02T22:11:35.745" v="2835" actId="1076"/>
          <ac:picMkLst>
            <pc:docMk/>
            <pc:sldMk cId="2897122445" sldId="912"/>
            <ac:picMk id="5" creationId="{516678F6-28CC-915E-C575-0EACF0121735}"/>
          </ac:picMkLst>
        </pc:picChg>
        <pc:picChg chg="add mod">
          <ac:chgData name="Davin Lopez" userId="4d36934b-8d65-443b-af11-1a21910f10f4" providerId="ADAL" clId="{E39C955C-A5D7-4BE1-A14E-68AD0F648E86}" dt="2026-04-02T22:26:57.220" v="3472" actId="1076"/>
          <ac:picMkLst>
            <pc:docMk/>
            <pc:sldMk cId="2897122445" sldId="912"/>
            <ac:picMk id="13" creationId="{89CCA69C-E89C-561E-549D-A5E8364480F1}"/>
          </ac:picMkLst>
        </pc:picChg>
        <pc:picChg chg="add mod">
          <ac:chgData name="Davin Lopez" userId="4d36934b-8d65-443b-af11-1a21910f10f4" providerId="ADAL" clId="{E39C955C-A5D7-4BE1-A14E-68AD0F648E86}" dt="2026-04-03T17:47:30.446" v="5286" actId="1076"/>
          <ac:picMkLst>
            <pc:docMk/>
            <pc:sldMk cId="2897122445" sldId="912"/>
            <ac:picMk id="17" creationId="{70F56D44-31D1-973D-86FB-703176CDB985}"/>
          </ac:picMkLst>
        </pc:picChg>
        <pc:cxnChg chg="mod">
          <ac:chgData name="Davin Lopez" userId="4d36934b-8d65-443b-af11-1a21910f10f4" providerId="ADAL" clId="{E39C955C-A5D7-4BE1-A14E-68AD0F648E86}" dt="2026-04-02T22:26:54.016" v="3470" actId="1076"/>
          <ac:cxnSpMkLst>
            <pc:docMk/>
            <pc:sldMk cId="2897122445" sldId="912"/>
            <ac:cxnSpMk id="10" creationId="{9CED85F9-9E59-29A3-F425-A6CFF4B9EDF0}"/>
          </ac:cxnSpMkLst>
        </pc:cxnChg>
      </pc:sldChg>
      <pc:sldChg chg="addSp delSp modSp add mod ord">
        <pc:chgData name="Davin Lopez" userId="4d36934b-8d65-443b-af11-1a21910f10f4" providerId="ADAL" clId="{E39C955C-A5D7-4BE1-A14E-68AD0F648E86}" dt="2026-04-06T17:03:48.122" v="7304" actId="20577"/>
        <pc:sldMkLst>
          <pc:docMk/>
          <pc:sldMk cId="1566948131" sldId="914"/>
        </pc:sldMkLst>
        <pc:spChg chg="mod">
          <ac:chgData name="Davin Lopez" userId="4d36934b-8d65-443b-af11-1a21910f10f4" providerId="ADAL" clId="{E39C955C-A5D7-4BE1-A14E-68AD0F648E86}" dt="2026-04-03T20:49:04.062" v="6867" actId="1076"/>
          <ac:spMkLst>
            <pc:docMk/>
            <pc:sldMk cId="1566948131" sldId="914"/>
            <ac:spMk id="2" creationId="{C969F776-4FEF-9B33-07F5-75949668B61C}"/>
          </ac:spMkLst>
        </pc:spChg>
        <pc:spChg chg="mod">
          <ac:chgData name="Davin Lopez" userId="4d36934b-8d65-443b-af11-1a21910f10f4" providerId="ADAL" clId="{E39C955C-A5D7-4BE1-A14E-68AD0F648E86}" dt="2026-04-03T20:53:37.303" v="7000" actId="20577"/>
          <ac:spMkLst>
            <pc:docMk/>
            <pc:sldMk cId="1566948131" sldId="914"/>
            <ac:spMk id="4" creationId="{6C07BD16-AF37-4843-55C2-AB4ED5BC6450}"/>
          </ac:spMkLst>
        </pc:spChg>
        <pc:spChg chg="add mod">
          <ac:chgData name="Davin Lopez" userId="4d36934b-8d65-443b-af11-1a21910f10f4" providerId="ADAL" clId="{E39C955C-A5D7-4BE1-A14E-68AD0F648E86}" dt="2026-04-06T17:03:48.122" v="7304" actId="20577"/>
          <ac:spMkLst>
            <pc:docMk/>
            <pc:sldMk cId="1566948131" sldId="914"/>
            <ac:spMk id="7" creationId="{4A4FD32D-62BD-F73A-004E-29A5F41CC614}"/>
          </ac:spMkLst>
        </pc:spChg>
        <pc:picChg chg="mod">
          <ac:chgData name="Davin Lopez" userId="4d36934b-8d65-443b-af11-1a21910f10f4" providerId="ADAL" clId="{E39C955C-A5D7-4BE1-A14E-68AD0F648E86}" dt="2026-04-03T20:49:02.225" v="6866" actId="1076"/>
          <ac:picMkLst>
            <pc:docMk/>
            <pc:sldMk cId="1566948131" sldId="914"/>
            <ac:picMk id="5" creationId="{2F183BE8-B5ED-6E25-337F-DD7F49570EFC}"/>
          </ac:picMkLst>
        </pc:picChg>
        <pc:picChg chg="add mod">
          <ac:chgData name="Davin Lopez" userId="4d36934b-8d65-443b-af11-1a21910f10f4" providerId="ADAL" clId="{E39C955C-A5D7-4BE1-A14E-68AD0F648E86}" dt="2026-04-03T20:53:46.804" v="7004" actId="1076"/>
          <ac:picMkLst>
            <pc:docMk/>
            <pc:sldMk cId="1566948131" sldId="914"/>
            <ac:picMk id="6" creationId="{8182FE1A-B826-E87E-CE8F-D5EDCFBF51DB}"/>
          </ac:picMkLst>
        </pc:picChg>
        <pc:picChg chg="mod">
          <ac:chgData name="Davin Lopez" userId="4d36934b-8d65-443b-af11-1a21910f10f4" providerId="ADAL" clId="{E39C955C-A5D7-4BE1-A14E-68AD0F648E86}" dt="2026-04-03T20:53:52.277" v="7006" actId="1076"/>
          <ac:picMkLst>
            <pc:docMk/>
            <pc:sldMk cId="1566948131" sldId="914"/>
            <ac:picMk id="8" creationId="{83266EB6-3087-CD9F-9C08-37CD4245FC68}"/>
          </ac:picMkLst>
        </pc:picChg>
        <pc:picChg chg="mod">
          <ac:chgData name="Davin Lopez" userId="4d36934b-8d65-443b-af11-1a21910f10f4" providerId="ADAL" clId="{E39C955C-A5D7-4BE1-A14E-68AD0F648E86}" dt="2026-04-03T20:54:00.043" v="7009" actId="1076"/>
          <ac:picMkLst>
            <pc:docMk/>
            <pc:sldMk cId="1566948131" sldId="914"/>
            <ac:picMk id="13" creationId="{E87CCBED-3F60-38FE-3984-7C8E021BC2E6}"/>
          </ac:picMkLst>
        </pc:picChg>
        <pc:cxnChg chg="mod">
          <ac:chgData name="Davin Lopez" userId="4d36934b-8d65-443b-af11-1a21910f10f4" providerId="ADAL" clId="{E39C955C-A5D7-4BE1-A14E-68AD0F648E86}" dt="2026-04-03T20:49:06.315" v="6868" actId="1076"/>
          <ac:cxnSpMkLst>
            <pc:docMk/>
            <pc:sldMk cId="1566948131" sldId="914"/>
            <ac:cxnSpMk id="10" creationId="{78C714CF-8747-918D-5910-C5D4A4D7DCCC}"/>
          </ac:cxnSpMkLst>
        </pc:cxnChg>
      </pc:sldChg>
      <pc:sldChg chg="addSp delSp modSp add mod">
        <pc:chgData name="Davin Lopez" userId="4d36934b-8d65-443b-af11-1a21910f10f4" providerId="ADAL" clId="{E39C955C-A5D7-4BE1-A14E-68AD0F648E86}" dt="2026-04-03T20:47:34.093" v="6861" actId="1076"/>
        <pc:sldMkLst>
          <pc:docMk/>
          <pc:sldMk cId="232816003" sldId="917"/>
        </pc:sldMkLst>
        <pc:spChg chg="mod">
          <ac:chgData name="Davin Lopez" userId="4d36934b-8d65-443b-af11-1a21910f10f4" providerId="ADAL" clId="{E39C955C-A5D7-4BE1-A14E-68AD0F648E86}" dt="2026-04-03T20:47:26.496" v="6858" actId="20577"/>
          <ac:spMkLst>
            <pc:docMk/>
            <pc:sldMk cId="232816003" sldId="917"/>
            <ac:spMk id="30" creationId="{0A9272F8-3B60-40FE-7A8F-04C175801A77}"/>
          </ac:spMkLst>
        </pc:spChg>
        <pc:picChg chg="add mod">
          <ac:chgData name="Davin Lopez" userId="4d36934b-8d65-443b-af11-1a21910f10f4" providerId="ADAL" clId="{E39C955C-A5D7-4BE1-A14E-68AD0F648E86}" dt="2026-04-03T20:47:34.093" v="6861" actId="1076"/>
          <ac:picMkLst>
            <pc:docMk/>
            <pc:sldMk cId="232816003" sldId="917"/>
            <ac:picMk id="3" creationId="{DFB2C0BD-9145-C78A-0FCC-6900A61DA0D9}"/>
          </ac:picMkLst>
        </pc:picChg>
      </pc:sldChg>
      <pc:sldChg chg="delSp modSp add mod ord">
        <pc:chgData name="Davin Lopez" userId="4d36934b-8d65-443b-af11-1a21910f10f4" providerId="ADAL" clId="{E39C955C-A5D7-4BE1-A14E-68AD0F648E86}" dt="2026-04-06T17:07:03.643" v="7418" actId="1076"/>
        <pc:sldMkLst>
          <pc:docMk/>
          <pc:sldMk cId="575735591" sldId="918"/>
        </pc:sldMkLst>
        <pc:spChg chg="del mod">
          <ac:chgData name="Davin Lopez" userId="4d36934b-8d65-443b-af11-1a21910f10f4" providerId="ADAL" clId="{E39C955C-A5D7-4BE1-A14E-68AD0F648E86}" dt="2026-04-06T17:05:43.210" v="7310" actId="478"/>
          <ac:spMkLst>
            <pc:docMk/>
            <pc:sldMk cId="575735591" sldId="918"/>
            <ac:spMk id="9" creationId="{7FDEFF3C-102C-3AAE-EAC8-E5ADAD78EB4C}"/>
          </ac:spMkLst>
        </pc:spChg>
        <pc:spChg chg="mod">
          <ac:chgData name="Davin Lopez" userId="4d36934b-8d65-443b-af11-1a21910f10f4" providerId="ADAL" clId="{E39C955C-A5D7-4BE1-A14E-68AD0F648E86}" dt="2026-04-06T17:07:03.643" v="7418" actId="1076"/>
          <ac:spMkLst>
            <pc:docMk/>
            <pc:sldMk cId="575735591" sldId="918"/>
            <ac:spMk id="10" creationId="{1BFA63D0-63A2-1158-0D41-A83285F052BB}"/>
          </ac:spMkLst>
        </pc:spChg>
      </pc:sldChg>
      <pc:sldChg chg="addSp delSp modSp add del mod">
        <pc:chgData name="Davin Lopez" userId="4d36934b-8d65-443b-af11-1a21910f10f4" providerId="ADAL" clId="{E39C955C-A5D7-4BE1-A14E-68AD0F648E86}" dt="2026-04-06T16:55:53.928" v="7287" actId="47"/>
        <pc:sldMkLst>
          <pc:docMk/>
          <pc:sldMk cId="1660748679" sldId="918"/>
        </pc:sldMkLst>
      </pc:sldChg>
    </pc:docChg>
  </pc:docChgLst>
  <pc:docChgLst>
    <pc:chgData name="Brian Garcia" userId="e11548ad-16de-42c5-9eaf-7060f5a4242a" providerId="ADAL" clId="{7E4A94D0-636A-4F08-A820-076E9A6DDF96}"/>
    <pc:docChg chg="custSel modSld">
      <pc:chgData name="Brian Garcia" userId="e11548ad-16de-42c5-9eaf-7060f5a4242a" providerId="ADAL" clId="{7E4A94D0-636A-4F08-A820-076E9A6DDF96}" dt="2026-04-02T20:59:13.005" v="57" actId="1076"/>
      <pc:docMkLst>
        <pc:docMk/>
      </pc:docMkLst>
      <pc:sldChg chg="addSp delSp modSp mod">
        <pc:chgData name="Brian Garcia" userId="e11548ad-16de-42c5-9eaf-7060f5a4242a" providerId="ADAL" clId="{7E4A94D0-636A-4F08-A820-076E9A6DDF96}" dt="2026-04-02T20:42:40.821" v="25" actId="1076"/>
        <pc:sldMkLst>
          <pc:docMk/>
          <pc:sldMk cId="2913858401" sldId="260"/>
        </pc:sldMkLst>
        <pc:picChg chg="add mod modCrop">
          <ac:chgData name="Brian Garcia" userId="e11548ad-16de-42c5-9eaf-7060f5a4242a" providerId="ADAL" clId="{7E4A94D0-636A-4F08-A820-076E9A6DDF96}" dt="2026-04-02T20:42:40.821" v="25" actId="1076"/>
          <ac:picMkLst>
            <pc:docMk/>
            <pc:sldMk cId="2913858401" sldId="260"/>
            <ac:picMk id="8" creationId="{CBA8334D-C911-3249-6378-1955F4F5EE87}"/>
          </ac:picMkLst>
        </pc:picChg>
      </pc:sldChg>
      <pc:sldChg chg="mod">
        <pc:chgData name="Brian Garcia" userId="e11548ad-16de-42c5-9eaf-7060f5a4242a" providerId="ADAL" clId="{7E4A94D0-636A-4F08-A820-076E9A6DDF96}" dt="2026-04-02T20:49:54.112" v="52" actId="27918"/>
        <pc:sldMkLst>
          <pc:docMk/>
          <pc:sldMk cId="313690644" sldId="277"/>
        </pc:sldMkLst>
      </pc:sldChg>
      <pc:sldChg chg="modSp mod">
        <pc:chgData name="Brian Garcia" userId="e11548ad-16de-42c5-9eaf-7060f5a4242a" providerId="ADAL" clId="{7E4A94D0-636A-4F08-A820-076E9A6DDF96}" dt="2026-04-02T20:59:13.005" v="57" actId="1076"/>
        <pc:sldMkLst>
          <pc:docMk/>
          <pc:sldMk cId="190423526" sldId="278"/>
        </pc:sldMkLst>
        <pc:picChg chg="mod">
          <ac:chgData name="Brian Garcia" userId="e11548ad-16de-42c5-9eaf-7060f5a4242a" providerId="ADAL" clId="{7E4A94D0-636A-4F08-A820-076E9A6DDF96}" dt="2026-04-02T20:59:13.005" v="57" actId="1076"/>
          <ac:picMkLst>
            <pc:docMk/>
            <pc:sldMk cId="190423526" sldId="278"/>
            <ac:picMk id="2" creationId="{4317FE12-6660-EA86-091D-8FE4F5E02220}"/>
          </ac:picMkLst>
        </pc:picChg>
      </pc:sldChg>
      <pc:sldChg chg="modSp">
        <pc:chgData name="Brian Garcia" userId="e11548ad-16de-42c5-9eaf-7060f5a4242a" providerId="ADAL" clId="{7E4A94D0-636A-4F08-A820-076E9A6DDF96}" dt="2026-04-02T20:39:53.967" v="0" actId="14826"/>
        <pc:sldMkLst>
          <pc:docMk/>
          <pc:sldMk cId="3310457556" sldId="909"/>
        </pc:sldMkLst>
        <pc:picChg chg="mod">
          <ac:chgData name="Brian Garcia" userId="e11548ad-16de-42c5-9eaf-7060f5a4242a" providerId="ADAL" clId="{7E4A94D0-636A-4F08-A820-076E9A6DDF96}" dt="2026-04-02T20:39:53.967" v="0" actId="14826"/>
          <ac:picMkLst>
            <pc:docMk/>
            <pc:sldMk cId="3310457556" sldId="909"/>
            <ac:picMk id="8" creationId="{786D7004-3F03-C2BF-0F80-5B8DDDC8BA34}"/>
          </ac:picMkLst>
        </pc:picChg>
      </pc:sldChg>
    </pc:docChg>
  </pc:docChgLst>
  <pc:docChgLst>
    <pc:chgData name="Carlos Parra" userId="b3f53662-2bd3-4089-b074-30104cae5821" providerId="ADAL" clId="{0AB032C2-FFDC-5FC3-B1E2-147E9479B5B7}"/>
    <pc:docChg chg="undo custSel addSld delSld modSld">
      <pc:chgData name="Carlos Parra" userId="b3f53662-2bd3-4089-b074-30104cae5821" providerId="ADAL" clId="{0AB032C2-FFDC-5FC3-B1E2-147E9479B5B7}" dt="2026-04-03T20:27:47.640" v="225" actId="1076"/>
      <pc:docMkLst>
        <pc:docMk/>
      </pc:docMkLst>
      <pc:sldChg chg="modSp">
        <pc:chgData name="Carlos Parra" userId="b3f53662-2bd3-4089-b074-30104cae5821" providerId="ADAL" clId="{0AB032C2-FFDC-5FC3-B1E2-147E9479B5B7}" dt="2026-04-02T21:13:17.889" v="53" actId="14826"/>
        <pc:sldMkLst>
          <pc:docMk/>
          <pc:sldMk cId="566646393" sldId="258"/>
        </pc:sldMkLst>
        <pc:spChg chg="mod">
          <ac:chgData name="Carlos Parra" userId="b3f53662-2bd3-4089-b074-30104cae5821" providerId="ADAL" clId="{0AB032C2-FFDC-5FC3-B1E2-147E9479B5B7}" dt="2026-04-02T21:13:17.889" v="53" actId="14826"/>
          <ac:spMkLst>
            <pc:docMk/>
            <pc:sldMk cId="566646393" sldId="258"/>
            <ac:spMk id="2" creationId="{7468A555-2A3A-C64A-0B97-5146664573C7}"/>
          </ac:spMkLst>
        </pc:spChg>
      </pc:sldChg>
      <pc:sldChg chg="addSp delSp modSp mod">
        <pc:chgData name="Carlos Parra" userId="b3f53662-2bd3-4089-b074-30104cae5821" providerId="ADAL" clId="{0AB032C2-FFDC-5FC3-B1E2-147E9479B5B7}" dt="2026-04-02T21:31:11.781" v="59" actId="14826"/>
        <pc:sldMkLst>
          <pc:docMk/>
          <pc:sldMk cId="190423526" sldId="278"/>
        </pc:sldMkLst>
        <pc:picChg chg="mod modCrop">
          <ac:chgData name="Carlos Parra" userId="b3f53662-2bd3-4089-b074-30104cae5821" providerId="ADAL" clId="{0AB032C2-FFDC-5FC3-B1E2-147E9479B5B7}" dt="2026-04-02T21:27:06.739" v="55" actId="1076"/>
          <ac:picMkLst>
            <pc:docMk/>
            <pc:sldMk cId="190423526" sldId="278"/>
            <ac:picMk id="2" creationId="{4317FE12-6660-EA86-091D-8FE4F5E02220}"/>
          </ac:picMkLst>
        </pc:picChg>
        <pc:picChg chg="add mod">
          <ac:chgData name="Carlos Parra" userId="b3f53662-2bd3-4089-b074-30104cae5821" providerId="ADAL" clId="{0AB032C2-FFDC-5FC3-B1E2-147E9479B5B7}" dt="2026-04-02T21:13:17.889" v="53" actId="14826"/>
          <ac:picMkLst>
            <pc:docMk/>
            <pc:sldMk cId="190423526" sldId="278"/>
            <ac:picMk id="7" creationId="{90A1E593-E71C-8AFB-5742-7183795888AE}"/>
          </ac:picMkLst>
        </pc:picChg>
        <pc:picChg chg="add mod">
          <ac:chgData name="Carlos Parra" userId="b3f53662-2bd3-4089-b074-30104cae5821" providerId="ADAL" clId="{0AB032C2-FFDC-5FC3-B1E2-147E9479B5B7}" dt="2026-04-02T21:31:11.781" v="59" actId="14826"/>
          <ac:picMkLst>
            <pc:docMk/>
            <pc:sldMk cId="190423526" sldId="278"/>
            <ac:picMk id="10" creationId="{DDCD51D9-3EDE-424A-6330-DAAE53F057FE}"/>
          </ac:picMkLst>
        </pc:picChg>
      </pc:sldChg>
      <pc:sldChg chg="addSp delSp modSp mod">
        <pc:chgData name="Carlos Parra" userId="b3f53662-2bd3-4089-b074-30104cae5821" providerId="ADAL" clId="{0AB032C2-FFDC-5FC3-B1E2-147E9479B5B7}" dt="2026-04-03T19:50:53.090" v="212" actId="1076"/>
        <pc:sldMkLst>
          <pc:docMk/>
          <pc:sldMk cId="1992553325" sldId="908"/>
        </pc:sldMkLst>
        <pc:picChg chg="add mod">
          <ac:chgData name="Carlos Parra" userId="b3f53662-2bd3-4089-b074-30104cae5821" providerId="ADAL" clId="{0AB032C2-FFDC-5FC3-B1E2-147E9479B5B7}" dt="2026-04-02T22:08:53.711" v="73" actId="1076"/>
          <ac:picMkLst>
            <pc:docMk/>
            <pc:sldMk cId="1992553325" sldId="908"/>
            <ac:picMk id="3" creationId="{DE6777D8-DCB8-954A-B66A-B73F3C92446C}"/>
          </ac:picMkLst>
        </pc:picChg>
        <pc:picChg chg="add mod">
          <ac:chgData name="Carlos Parra" userId="b3f53662-2bd3-4089-b074-30104cae5821" providerId="ADAL" clId="{0AB032C2-FFDC-5FC3-B1E2-147E9479B5B7}" dt="2026-04-02T22:08:53.711" v="73" actId="1076"/>
          <ac:picMkLst>
            <pc:docMk/>
            <pc:sldMk cId="1992553325" sldId="908"/>
            <ac:picMk id="5" creationId="{DEF01A4A-7989-51CB-07E3-4F04B5CE107A}"/>
          </ac:picMkLst>
        </pc:picChg>
        <pc:picChg chg="add mod modCrop">
          <ac:chgData name="Carlos Parra" userId="b3f53662-2bd3-4089-b074-30104cae5821" providerId="ADAL" clId="{0AB032C2-FFDC-5FC3-B1E2-147E9479B5B7}" dt="2026-04-03T19:50:53.090" v="212" actId="1076"/>
          <ac:picMkLst>
            <pc:docMk/>
            <pc:sldMk cId="1992553325" sldId="908"/>
            <ac:picMk id="18" creationId="{FDB9E41D-46A8-BEB6-A0F8-2D1A3635A82C}"/>
          </ac:picMkLst>
        </pc:picChg>
      </pc:sldChg>
      <pc:sldChg chg="modSp">
        <pc:chgData name="Carlos Parra" userId="b3f53662-2bd3-4089-b074-30104cae5821" providerId="ADAL" clId="{0AB032C2-FFDC-5FC3-B1E2-147E9479B5B7}" dt="2026-04-02T21:12:52.864" v="52" actId="14826"/>
        <pc:sldMkLst>
          <pc:docMk/>
          <pc:sldMk cId="435867920" sldId="911"/>
        </pc:sldMkLst>
        <pc:spChg chg="mod">
          <ac:chgData name="Carlos Parra" userId="b3f53662-2bd3-4089-b074-30104cae5821" providerId="ADAL" clId="{0AB032C2-FFDC-5FC3-B1E2-147E9479B5B7}" dt="2026-04-02T21:12:52.864" v="52" actId="14826"/>
          <ac:spMkLst>
            <pc:docMk/>
            <pc:sldMk cId="435867920" sldId="911"/>
            <ac:spMk id="8" creationId="{63034560-382B-5723-2655-935F40496CBA}"/>
          </ac:spMkLst>
        </pc:spChg>
      </pc:sldChg>
      <pc:sldChg chg="addSp modSp mod">
        <pc:chgData name="Carlos Parra" userId="b3f53662-2bd3-4089-b074-30104cae5821" providerId="ADAL" clId="{0AB032C2-FFDC-5FC3-B1E2-147E9479B5B7}" dt="2026-04-03T20:27:47.640" v="225" actId="1076"/>
        <pc:sldMkLst>
          <pc:docMk/>
          <pc:sldMk cId="1566948131" sldId="914"/>
        </pc:sldMkLst>
        <pc:picChg chg="add mod">
          <ac:chgData name="Carlos Parra" userId="b3f53662-2bd3-4089-b074-30104cae5821" providerId="ADAL" clId="{0AB032C2-FFDC-5FC3-B1E2-147E9479B5B7}" dt="2026-04-03T20:25:13.694" v="216" actId="1076"/>
          <ac:picMkLst>
            <pc:docMk/>
            <pc:sldMk cId="1566948131" sldId="914"/>
            <ac:picMk id="8" creationId="{83266EB6-3087-CD9F-9C08-37CD4245FC68}"/>
          </ac:picMkLst>
        </pc:picChg>
        <pc:picChg chg="add mod">
          <ac:chgData name="Carlos Parra" userId="b3f53662-2bd3-4089-b074-30104cae5821" providerId="ADAL" clId="{0AB032C2-FFDC-5FC3-B1E2-147E9479B5B7}" dt="2026-04-03T20:27:47.640" v="225" actId="1076"/>
          <ac:picMkLst>
            <pc:docMk/>
            <pc:sldMk cId="1566948131" sldId="914"/>
            <ac:picMk id="13" creationId="{E87CCBED-3F60-38FE-3984-7C8E021BC2E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Jobs Created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21-22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Jobs Created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7D-44EA-A373-DC77C1690966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22-23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Jobs Created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7D-44EA-A373-DC77C1690966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23-24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Jobs Created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7D-44EA-A373-DC77C1690966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24-25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Jobs Created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7D-44EA-A373-DC77C1690966}"/>
            </c:ext>
          </c:extLst>
        </c:ser>
        <c:ser>
          <c:idx val="4"/>
          <c:order val="4"/>
          <c:tx>
            <c:strRef>
              <c:f>Sheet1!$H$1</c:f>
              <c:strCache>
                <c:ptCount val="1"/>
                <c:pt idx="0">
                  <c:v>25-26 3Q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Jobs Created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1223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7D-44EA-A373-DC77C16909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3939167"/>
        <c:axId val="733937727"/>
      </c:barChart>
      <c:catAx>
        <c:axId val="73393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7727"/>
        <c:crosses val="autoZero"/>
        <c:auto val="1"/>
        <c:lblAlgn val="ctr"/>
        <c:lblOffset val="100"/>
        <c:noMultiLvlLbl val="0"/>
      </c:catAx>
      <c:valAx>
        <c:axId val="73393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9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CapX (Millions)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21-22</c:v>
                </c:pt>
              </c:strCache>
            </c:strRef>
          </c:tx>
          <c:spPr>
            <a:solidFill>
              <a:schemeClr val="accent6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CapX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246.3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9-4F9A-8FD3-77666589243A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22-23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CapX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420.6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49-4F9A-8FD3-77666589243A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23-24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CapX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155.19999999999999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49-4F9A-8FD3-77666589243A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24-25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CapX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49-4F9A-8FD3-77666589243A}"/>
            </c:ext>
          </c:extLst>
        </c:ser>
        <c:ser>
          <c:idx val="4"/>
          <c:order val="4"/>
          <c:tx>
            <c:strRef>
              <c:f>Sheet1!$H$1</c:f>
              <c:strCache>
                <c:ptCount val="1"/>
                <c:pt idx="0">
                  <c:v>25-26 3Q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CapX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50039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49-4F9A-8FD3-7766658924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3939167"/>
        <c:axId val="733937727"/>
      </c:barChart>
      <c:catAx>
        <c:axId val="73393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7727"/>
        <c:crosses val="autoZero"/>
        <c:auto val="1"/>
        <c:lblAlgn val="ctr"/>
        <c:lblOffset val="100"/>
        <c:noMultiLvlLbl val="0"/>
      </c:catAx>
      <c:valAx>
        <c:axId val="73393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9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Wage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21-22</c:v>
                </c:pt>
              </c:strCache>
            </c:strRef>
          </c:tx>
          <c:spPr>
            <a:solidFill>
              <a:schemeClr val="accent5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17.940000000000001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9-49F9-8302-92B3ECFDF68E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22-23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19-49F9-8302-92B3ECFDF68E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23-24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19-49F9-8302-92B3ECFDF68E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24-25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18.600000000000001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19-49F9-8302-92B3ECFDF68E}"/>
            </c:ext>
          </c:extLst>
        </c:ser>
        <c:ser>
          <c:idx val="4"/>
          <c:order val="4"/>
          <c:tx>
            <c:strRef>
              <c:f>Sheet1!$H$1</c:f>
              <c:strCache>
                <c:ptCount val="1"/>
                <c:pt idx="0">
                  <c:v>25-26 3Q</c:v>
                </c:pt>
              </c:strCache>
            </c:strRef>
          </c:tx>
          <c:spPr>
            <a:solidFill>
              <a:schemeClr val="accent5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35.25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19-49F9-8302-92B3ECFDF6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3939167"/>
        <c:axId val="733937727"/>
      </c:barChart>
      <c:catAx>
        <c:axId val="73393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7727"/>
        <c:crosses val="autoZero"/>
        <c:auto val="1"/>
        <c:lblAlgn val="ctr"/>
        <c:lblOffset val="100"/>
        <c:noMultiLvlLbl val="0"/>
      </c:catAx>
      <c:valAx>
        <c:axId val="73393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9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Completed Projects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21-22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2-476A-8953-6A2A2A143982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22-23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C2-476A-8953-6A2A2A143982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23-24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C2-476A-8953-6A2A2A143982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24-25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C2-476A-8953-6A2A2A143982}"/>
            </c:ext>
          </c:extLst>
        </c:ser>
        <c:ser>
          <c:idx val="4"/>
          <c:order val="4"/>
          <c:tx>
            <c:strRef>
              <c:f>Sheet1!$H$1</c:f>
              <c:strCache>
                <c:ptCount val="1"/>
                <c:pt idx="0">
                  <c:v>25-26 3Q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Wage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C2-476A-8953-6A2A2A1439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3939167"/>
        <c:axId val="733937727"/>
      </c:barChart>
      <c:catAx>
        <c:axId val="73393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7727"/>
        <c:crosses val="autoZero"/>
        <c:auto val="1"/>
        <c:lblAlgn val="ctr"/>
        <c:lblOffset val="100"/>
        <c:noMultiLvlLbl val="0"/>
      </c:catAx>
      <c:valAx>
        <c:axId val="73393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939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24304BAB-27ED-45BE-968A-6450C5D2373A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4B610883-301D-4142-89A8-53690CA95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00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25E9-5B42-89AB-C699-A9F6643D6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4C65A-BE20-853F-D426-5130BF392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53029D-5802-80D0-2526-BF3D1B339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7CA54-E15C-4F6A-7386-748279EB8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1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2CD50-691C-156D-886E-56A01AB3A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33351-AED2-40B1-69BC-E64CD2918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235BCF-EB66-BCF4-D30F-D5E94B9F5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49EE-81DB-3196-6EFA-4DAB6AF00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77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33F6-15D4-542F-27D2-AF29D82C0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3696C-FA17-D0D6-B366-51185BBEE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18A31-CF4F-889B-1926-D85EE67A9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57D56-EA9E-28CC-FD0B-6836CAC12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7BE85-F45B-28DE-AEDD-2DE104526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05E7E-DDCB-BB50-ADFA-66C07501A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1F9F8-238C-7DFD-D3EB-15FFF36A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1ED7E-7CE0-A897-7B91-8EA7A86B1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9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37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F165A-BB68-6C49-2675-F5A2EEEB8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214FD-326A-A2EE-3D3C-1C0807BE8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BEB30-7025-7B59-0A83-25BAB3D1F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E3347-475F-2921-AC11-B7DC41475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74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08A24-3BE6-A889-8B6D-BAEBE8156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58A2F-AB0D-21E1-A917-D78A98379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7DE5A-CCAA-E4DD-8790-5971F3572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7A88A-DC8E-7E29-F2FE-53C6B2322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90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379B8-8DD6-8ED6-7B18-9A49F40C5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CEDB3-6CF3-9112-B106-5B19095B6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EC76E2-3F4A-95FF-074C-451A67D44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2E12F-8ACE-099E-896B-F82003754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90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90D8-8E04-A5A5-C8BD-A034DAE9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0F0AE-ADA3-98AE-27C0-E44DA8DD0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403B8-C0F3-F9A2-06F7-C9A0C80C2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2501E-FD18-7FD5-A45C-A12AF26A3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7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62C61-897E-B8BF-7708-52A8A7417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12F9B-7C9C-A4EE-21E3-50ADC80FF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A9CE6-A18B-A0CF-6695-382B4791D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C89BE-5B36-9E0C-1DD2-C60F1EAB4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0883-301D-4142-89A8-53690CA955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2C93-08E9-74AE-877C-42A6F7E15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AA5D1-A264-4BC7-C904-782504C56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142C4-BB4B-C56C-0C43-5594D19E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31365-FF56-DB0F-C2F5-4D26D072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89D8E-76F9-6E25-02B7-05882C60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35BB0-6EF4-F582-ED6A-5CAF5928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860CA-989E-4C1D-C24F-2BCB4A2A0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6F8C7-B900-6E9C-2188-74C782563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4345C-86FE-9362-E8ED-75F2559B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E42C5-0A2F-3533-D11F-F9BFAE97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8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3C0F5F-D45E-8DD3-58EC-F168025BE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C1A8E-939E-6399-A6FC-E6E960161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9831-3C19-D0F1-A221-86E6D453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B190F-3FAB-AE6F-A1D9-10F541A1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B23B-9F56-F01B-D859-122A62B1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6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6B00-456F-B743-8912-ED5C3D3A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7D3DF-68D3-8032-20A3-2C9F3340D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428AD-8376-AB99-5D5C-B348AE47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8D15A-F43C-CC57-1D9A-202F3EAA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091C8-3BE1-88F8-4EDA-045140F2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8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BEDE-69C6-94CF-CE14-ADECFE02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73572-3CA4-BBF5-5F07-E0CD5FB2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3E1B-25E1-CF92-F88A-1252334D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4091D-D597-65B6-0008-15BC47AF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6B692-B7F6-43E0-1F79-42566F54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DB19-CAB4-6401-3F6E-2F79002B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ED0A-6AF3-8B50-A047-A3181FD8A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D664F-08C9-7708-5D84-40D8EF0DF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61565-56DA-B1CF-2CB9-9E285B33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07DF5-D91B-C330-DFA1-D76E2E6E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F19EC-76CB-0505-57B0-D7D7EDE5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E3E01-FBDE-8489-66BA-06C02FFE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8DDB-B874-729B-4C6B-BBD68DFFA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5CDF2-518F-22CF-07A0-297A00657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5B6C8-8418-EA66-E889-006282B3B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2C089-CE08-4E9A-E55C-405A99E36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2FD3A2-123C-B7B9-997E-59787F01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9C61A-B360-3EAB-4795-2EB2F6D2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BA9EF-5A89-C044-075A-E89F1DFA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6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9113-D483-0C69-88A4-87B21A6D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7FEBF-F61B-79F4-D848-0E6574F1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ECBB2-679D-EF06-6296-A68AC3C4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B8927-1E33-09FB-10A6-2DB6D266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4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B883B-FF46-7471-56E8-5B638EB57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21F01-5A18-E30D-A1C7-9E1D24FF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D69E1-2105-2CA6-2283-603AF35B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7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552E-6D5A-AA54-343D-937E1F40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61533-B1F8-0044-41B0-64DC0597A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FF186B-F3DF-05D3-3E39-95CADD4FE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7EE2C-8237-8B90-BE81-A31B19A3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52445-CD9F-37CB-43ED-2AA80FB1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ACFA7-B0A1-065E-04F8-E98C50B1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C1C6-55E1-49CB-BB45-5697BF12D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4AC3A4-C093-8309-A78E-886AC0BA8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CBC6D-1093-ED0D-66EA-CE47BDF3F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BAED3-70B5-9744-3B81-AECDC076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DB66B-220F-12E6-5FDB-BD3DF4A7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7D967-25EE-0895-74F0-1CBF98E6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6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3D955-95F0-8010-972E-E5CEED86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5BD14-F760-952E-B909-13E310F7D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89BBF-2079-E91E-B8B7-7E1D7B016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AEF4DF-0232-4C9B-B14D-24D8D66B402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105C-9A54-156E-937E-D5294727D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44965-1D93-F0CE-CEB2-6507632BD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0CB25-026A-477B-8C23-2E7A9D1D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0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AB88BD-E30A-60EE-656E-71ABC4E0C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6076310" cy="4302063"/>
          </a:xfrm>
        </p:spPr>
        <p:txBody>
          <a:bodyPr>
            <a:normAutofit/>
          </a:bodyPr>
          <a:lstStyle/>
          <a:p>
            <a:pPr algn="l"/>
            <a:r>
              <a:rPr lang="en-US" sz="4400" b="1"/>
              <a:t>NM ECONOMIC DEVELOPMENT GRANT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136B84-4352-69A5-87F8-BAE7F327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419" y="4945530"/>
            <a:ext cx="4620584" cy="77549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/>
              <a:t>2025 Grant Closeout Draft</a:t>
            </a:r>
          </a:p>
          <a:p>
            <a:pPr algn="l"/>
            <a:r>
              <a:rPr lang="en-US" sz="1500"/>
              <a:t>Presented April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25B7C1-CC27-977F-12D3-78C41F5B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48" y="416879"/>
            <a:ext cx="3018700" cy="7754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868363-A47E-DD8D-1897-56F5A043F0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76200" y="6035814"/>
            <a:ext cx="12344400" cy="914525"/>
            <a:chOff x="-76200" y="6085509"/>
            <a:chExt cx="12344400" cy="9145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D3774-A6D9-0A1A-F48B-BA9A5CA971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76200" y="6284106"/>
              <a:ext cx="12344400" cy="640080"/>
            </a:xfrm>
            <a:prstGeom prst="rect">
              <a:avLst/>
            </a:prstGeom>
            <a:solidFill>
              <a:srgbClr val="8E18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owered-MVEDA_wht_EDA.png" descr="Powered-MVEDA_wht_EDA.png">
              <a:extLst>
                <a:ext uri="{FF2B5EF4-FFF2-40B4-BE49-F238E27FC236}">
                  <a16:creationId xmlns:a16="http://schemas.microsoft.com/office/drawing/2014/main" id="{96E04F10-EEC1-5B98-7A5A-6B46D6CF749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9430" y="6085509"/>
              <a:ext cx="2095787" cy="914525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39748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5C30-167C-0DE3-E6BF-A72809F67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5FE167-9818-B4D7-AE88-9A645BB5CEE8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#3:  </a:t>
            </a:r>
            <a:r>
              <a:rPr lang="en-US" sz="24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Planning &amp; Competitiveness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03EE7D-DEE4-9A6C-7349-0A0BBC4AF15F}"/>
              </a:ext>
            </a:extLst>
          </p:cNvPr>
          <p:cNvSpPr txBox="1"/>
          <p:nvPr/>
        </p:nvSpPr>
        <p:spPr>
          <a:xfrm>
            <a:off x="-112682" y="3530409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INITIATIVES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ED85F9-9E59-29A3-F425-A6CFF4B9EDF0}"/>
              </a:ext>
            </a:extLst>
          </p:cNvPr>
          <p:cNvCxnSpPr>
            <a:cxnSpLocks/>
          </p:cNvCxnSpPr>
          <p:nvPr/>
        </p:nvCxnSpPr>
        <p:spPr>
          <a:xfrm flipV="1">
            <a:off x="2685876" y="2195536"/>
            <a:ext cx="0" cy="3108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16678F6-28CC-915E-C575-0EACF012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90" y="2400950"/>
            <a:ext cx="1129459" cy="112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997B52-951C-F026-635F-3B27FECA84D0}"/>
              </a:ext>
            </a:extLst>
          </p:cNvPr>
          <p:cNvSpPr txBox="1"/>
          <p:nvPr/>
        </p:nvSpPr>
        <p:spPr>
          <a:xfrm>
            <a:off x="3195969" y="1349852"/>
            <a:ext cx="72128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Pre-Spec Development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Partnership w/City of Las Cruces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Reduces Developer Risk-Expedites Time to Market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 Discussions with 3 Out of State 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2025 Governor’s Conference Awardee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Expect Spec. Development Begin 1</a:t>
            </a:r>
            <a:r>
              <a:rPr lang="en-US" baseline="30000"/>
              <a:t>st</a:t>
            </a:r>
            <a:r>
              <a:rPr lang="en-US"/>
              <a:t> Half FY 26-’27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CCA69C-E89C-561E-549D-A5E836448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390" y="1620616"/>
            <a:ext cx="2080889" cy="15606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88744D-992C-D12C-CE0D-85651CAD9F73}"/>
              </a:ext>
            </a:extLst>
          </p:cNvPr>
          <p:cNvSpPr txBox="1"/>
          <p:nvPr/>
        </p:nvSpPr>
        <p:spPr>
          <a:xfrm>
            <a:off x="3195969" y="3429000"/>
            <a:ext cx="609485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Site Readiness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Advocacy for Legislative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2025 HB19/SB169 - $94m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Growing Industrial Ready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LC, ST, Vado/Berino &amp; Chaparral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Marketing in addition to resources.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F56D44-31D1-973D-86FB-703176CDB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331" y="3850379"/>
            <a:ext cx="2901948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2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A578-8811-5877-EEFF-5CD149FC7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07BD16-AF37-4843-55C2-AB4ED5BC6450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#4:  Shaping the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69F776-4FEF-9B33-07F5-75949668B61C}"/>
              </a:ext>
            </a:extLst>
          </p:cNvPr>
          <p:cNvSpPr txBox="1"/>
          <p:nvPr/>
        </p:nvSpPr>
        <p:spPr>
          <a:xfrm>
            <a:off x="-379707" y="3569954"/>
            <a:ext cx="304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TRANSFORMATIONAL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C714CF-8747-918D-5910-C5D4A4D7DCCC}"/>
              </a:ext>
            </a:extLst>
          </p:cNvPr>
          <p:cNvCxnSpPr>
            <a:cxnSpLocks/>
          </p:cNvCxnSpPr>
          <p:nvPr/>
        </p:nvCxnSpPr>
        <p:spPr>
          <a:xfrm flipV="1">
            <a:off x="2268211" y="2015474"/>
            <a:ext cx="0" cy="3108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F183BE8-B5ED-6E25-337F-DD7F4957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4" y="2614846"/>
            <a:ext cx="955108" cy="955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2FE1A-B826-E87E-CE8F-D5EDCFBF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175" y="553998"/>
            <a:ext cx="2294524" cy="4301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4FD32D-62BD-F73A-004E-29A5F41CC614}"/>
              </a:ext>
            </a:extLst>
          </p:cNvPr>
          <p:cNvSpPr txBox="1"/>
          <p:nvPr/>
        </p:nvSpPr>
        <p:spPr>
          <a:xfrm>
            <a:off x="2424272" y="1395540"/>
            <a:ext cx="65869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BORDERPLEX OPPORTUNITY</a:t>
            </a:r>
          </a:p>
          <a:p>
            <a:pPr algn="ctr"/>
            <a:r>
              <a:rPr lang="en-US" b="1" dirty="0"/>
              <a:t>“Advanced Manufacturing Hub of North America.”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Chihuahua shifting from low-cost assembly manufacturing to high value advanced manufacturing.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Chihuahua now leads Mexico in high value exports.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Led by computer electronics sector, driven by integrated data center supply chains.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Supply chains growing in El Paso &amp; Dona Ana County.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Jupiter/Meta are only a part of the opportunity.</a:t>
            </a:r>
          </a:p>
          <a:p>
            <a:endParaRPr lang="en-US" b="1" dirty="0"/>
          </a:p>
          <a:p>
            <a:pPr algn="ctr"/>
            <a:r>
              <a:rPr lang="en-US" sz="2400" b="1" dirty="0"/>
              <a:t>GOING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Driving conversations on long-term economic trends &amp;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Shaping long term economic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Influencing policy, investment, and regional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MVEDA/Borderplex Alliance Partnership has never been as critical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266EB6-3087-CD9F-9C08-37CD4245F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238" y="2650907"/>
            <a:ext cx="2338070" cy="4218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7CCBED-3F60-38FE-3984-7C8E021BC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75" y="5124434"/>
            <a:ext cx="2269377" cy="17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48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09601-8D6C-4C76-975A-E35F62913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BFA63D0-63A2-1158-0D41-A83285F05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448" y="2398897"/>
            <a:ext cx="5425776" cy="775494"/>
          </a:xfrm>
        </p:spPr>
        <p:txBody>
          <a:bodyPr>
            <a:noAutofit/>
          </a:bodyPr>
          <a:lstStyle/>
          <a:p>
            <a:r>
              <a:rPr lang="en-US" sz="3200" b="1" dirty="0"/>
              <a:t>Thank you! </a:t>
            </a:r>
          </a:p>
          <a:p>
            <a:r>
              <a:rPr lang="en-US" b="1" dirty="0"/>
              <a:t>NMEDF &amp; Advisory Committee</a:t>
            </a:r>
          </a:p>
          <a:p>
            <a:r>
              <a:rPr lang="en-US" sz="3200" b="1" dirty="0"/>
              <a:t>Q&amp;A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EAC5C7-29DC-0281-0FED-3808B770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48" y="416879"/>
            <a:ext cx="3018700" cy="7754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B7CB5D-CB90-A43C-00FD-991C3FF11D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76200" y="6035814"/>
            <a:ext cx="12344400" cy="914525"/>
            <a:chOff x="-76200" y="6085509"/>
            <a:chExt cx="12344400" cy="9145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647C86-85E4-907E-5B2A-EE038AB758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76200" y="6284106"/>
              <a:ext cx="12344400" cy="640080"/>
            </a:xfrm>
            <a:prstGeom prst="rect">
              <a:avLst/>
            </a:prstGeom>
            <a:solidFill>
              <a:srgbClr val="8E18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owered-MVEDA_wht_EDA.png" descr="Powered-MVEDA_wht_EDA.png">
              <a:extLst>
                <a:ext uri="{FF2B5EF4-FFF2-40B4-BE49-F238E27FC236}">
                  <a16:creationId xmlns:a16="http://schemas.microsoft.com/office/drawing/2014/main" id="{1D2E4F41-5FE8-B12B-C459-EF9091969E4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9430" y="6085509"/>
              <a:ext cx="2095787" cy="914525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75735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C5716-1747-E20A-2E9E-A55C84115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A9272F8-3B60-40FE-7A8F-04C175801A77}"/>
              </a:ext>
            </a:extLst>
          </p:cNvPr>
          <p:cNvSpPr txBox="1"/>
          <p:nvPr/>
        </p:nvSpPr>
        <p:spPr>
          <a:xfrm>
            <a:off x="4814889" y="265875"/>
            <a:ext cx="72867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500" normalizeH="0" baseline="0" noProof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NMEDF GRANT TRAJECTORY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2C0BD-9145-C78A-0FCC-6900A61DA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34" y="907940"/>
            <a:ext cx="10412531" cy="56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6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8547EE-686D-4D02-9D56-19C94DC5B8F8}"/>
              </a:ext>
            </a:extLst>
          </p:cNvPr>
          <p:cNvSpPr txBox="1"/>
          <p:nvPr/>
        </p:nvSpPr>
        <p:spPr>
          <a:xfrm>
            <a:off x="6414655" y="265875"/>
            <a:ext cx="5687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500" normalizeH="0" baseline="0" noProof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MVEDA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8A555-2A3A-C64A-0B97-5146664573C7}"/>
              </a:ext>
            </a:extLst>
          </p:cNvPr>
          <p:cNvSpPr txBox="1"/>
          <p:nvPr/>
        </p:nvSpPr>
        <p:spPr>
          <a:xfrm>
            <a:off x="1443823" y="382707"/>
            <a:ext cx="9153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rgbClr val="8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8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Multi-Year Grant Goal:  </a:t>
            </a:r>
          </a:p>
          <a:p>
            <a:pPr algn="ctr"/>
            <a:r>
              <a:rPr lang="en-US" sz="2800" b="1">
                <a:solidFill>
                  <a:srgbClr val="8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“Build Momentum, Grow Services, Compete, Lead”</a:t>
            </a:r>
          </a:p>
          <a:p>
            <a:pPr algn="ctr"/>
            <a:endParaRPr lang="en-US" sz="2800" b="1">
              <a:solidFill>
                <a:srgbClr val="8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143C53F-9E96-FB38-35AB-24A1F2F74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49895"/>
              </p:ext>
            </p:extLst>
          </p:nvPr>
        </p:nvGraphicFramePr>
        <p:xfrm>
          <a:off x="1581293" y="2678199"/>
          <a:ext cx="9639014" cy="306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9507">
                  <a:extLst>
                    <a:ext uri="{9D8B030D-6E8A-4147-A177-3AD203B41FA5}">
                      <a16:colId xmlns:a16="http://schemas.microsoft.com/office/drawing/2014/main" val="898641641"/>
                    </a:ext>
                  </a:extLst>
                </a:gridCol>
                <a:gridCol w="4819507">
                  <a:extLst>
                    <a:ext uri="{9D8B030D-6E8A-4147-A177-3AD203B41FA5}">
                      <a16:colId xmlns:a16="http://schemas.microsoft.com/office/drawing/2014/main" val="2328289885"/>
                    </a:ext>
                  </a:extLst>
                </a:gridCol>
              </a:tblGrid>
              <a:tr h="613892">
                <a:tc>
                  <a:txBody>
                    <a:bodyPr/>
                    <a:lstStyle/>
                    <a:p>
                      <a:r>
                        <a:rPr lang="en-US"/>
                        <a:t>2025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LONG-TERM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113455"/>
                  </a:ext>
                </a:extLst>
              </a:tr>
              <a:tr h="613892">
                <a:tc>
                  <a:txBody>
                    <a:bodyPr/>
                    <a:lstStyle/>
                    <a:p>
                      <a:r>
                        <a:rPr lang="en-US"/>
                        <a:t>FDI Advancement &amp; Attraction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Global Brand Recognition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9465"/>
                  </a:ext>
                </a:extLst>
              </a:tr>
              <a:tr h="613892">
                <a:tc>
                  <a:txBody>
                    <a:bodyPr/>
                    <a:lstStyle/>
                    <a:p>
                      <a:r>
                        <a:rPr lang="en-US"/>
                        <a:t>Skill Set Readiness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Sustainable Talent Pipeline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48925"/>
                  </a:ext>
                </a:extLst>
              </a:tr>
              <a:tr h="613892">
                <a:tc>
                  <a:txBody>
                    <a:bodyPr/>
                    <a:lstStyle/>
                    <a:p>
                      <a:r>
                        <a:rPr lang="en-US"/>
                        <a:t>Strategic Planning Initiatives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Pro-active Efforts to Grow Competitiveness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947283"/>
                  </a:ext>
                </a:extLst>
              </a:tr>
              <a:tr h="613892">
                <a:tc>
                  <a:txBody>
                    <a:bodyPr/>
                    <a:lstStyle/>
                    <a:p>
                      <a:r>
                        <a:rPr lang="en-US"/>
                        <a:t>Shaping Conversations for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Multi-Generational Economic Resilience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60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64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3768B6-504C-E5AC-B5EC-9FA886413479}"/>
              </a:ext>
            </a:extLst>
          </p:cNvPr>
          <p:cNvSpPr txBox="1"/>
          <p:nvPr/>
        </p:nvSpPr>
        <p:spPr>
          <a:xfrm>
            <a:off x="3895663" y="553998"/>
            <a:ext cx="8296337" cy="338554"/>
          </a:xfrm>
          <a:prstGeom prst="rect">
            <a:avLst/>
          </a:prstGeom>
          <a:solidFill>
            <a:srgbClr val="8E181B"/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b="1" spc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2024-’25 Full Fiscal Year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A7383F79-CA17-0678-EDD4-EFFA0C0D4B43}"/>
              </a:ext>
            </a:extLst>
          </p:cNvPr>
          <p:cNvSpPr/>
          <p:nvPr/>
        </p:nvSpPr>
        <p:spPr>
          <a:xfrm>
            <a:off x="-360530" y="4035877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0" y="0"/>
                </a:moveTo>
                <a:lnTo>
                  <a:pt x="6489" y="0"/>
                </a:lnTo>
              </a:path>
            </a:pathLst>
          </a:custGeom>
          <a:ln w="3175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Graphic 16" descr="Travel with solid fill">
            <a:extLst>
              <a:ext uri="{FF2B5EF4-FFF2-40B4-BE49-F238E27FC236}">
                <a16:creationId xmlns:a16="http://schemas.microsoft.com/office/drawing/2014/main" id="{449B7E72-6797-80CC-E90C-EA871CFA63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7550" y="1828800"/>
            <a:ext cx="1371600" cy="1371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94CBEA-CE38-DC07-48EF-33641428B58C}"/>
              </a:ext>
            </a:extLst>
          </p:cNvPr>
          <p:cNvSpPr txBox="1"/>
          <p:nvPr/>
        </p:nvSpPr>
        <p:spPr>
          <a:xfrm>
            <a:off x="209341" y="3200400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ATTRACTION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17C06-7B61-7FB7-7628-501D05443AC8}"/>
              </a:ext>
            </a:extLst>
          </p:cNvPr>
          <p:cNvSpPr txBox="1"/>
          <p:nvPr/>
        </p:nvSpPr>
        <p:spPr>
          <a:xfrm>
            <a:off x="176806" y="3566160"/>
            <a:ext cx="3044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Asset-based &amp; targeted industry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approach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 on 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value additive to industry.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66314B-F0E7-F90F-8697-B1394AF9490B}"/>
              </a:ext>
            </a:extLst>
          </p:cNvPr>
          <p:cNvCxnSpPr>
            <a:cxnSpLocks/>
          </p:cNvCxnSpPr>
          <p:nvPr/>
        </p:nvCxnSpPr>
        <p:spPr>
          <a:xfrm flipV="1">
            <a:off x="3242766" y="1920240"/>
            <a:ext cx="0" cy="3108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9462DA2-E601-80B5-836E-5D46A1192AE4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500" normalizeH="0" baseline="0" noProof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8334D-C911-3249-6378-1955F4F5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b="7551"/>
          <a:stretch>
            <a:fillRect/>
          </a:stretch>
        </p:blipFill>
        <p:spPr>
          <a:xfrm>
            <a:off x="4504523" y="1446550"/>
            <a:ext cx="6675120" cy="4305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85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79A6-AB49-BCAE-7AD3-5EC67E88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6F5E97-41F0-F4DD-AAB2-8A05773B2C58}"/>
              </a:ext>
            </a:extLst>
          </p:cNvPr>
          <p:cNvSpPr txBox="1"/>
          <p:nvPr/>
        </p:nvSpPr>
        <p:spPr>
          <a:xfrm>
            <a:off x="3895663" y="553998"/>
            <a:ext cx="8296337" cy="338554"/>
          </a:xfrm>
          <a:prstGeom prst="rect">
            <a:avLst/>
          </a:prstGeom>
          <a:solidFill>
            <a:srgbClr val="8E181B"/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b="1" spc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2025-’26 Through 3 Quarters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94D61F1-0925-CAC6-B1F7-3ED37E2C3643}"/>
              </a:ext>
            </a:extLst>
          </p:cNvPr>
          <p:cNvSpPr/>
          <p:nvPr/>
        </p:nvSpPr>
        <p:spPr>
          <a:xfrm>
            <a:off x="-360530" y="4035877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0" y="0"/>
                </a:moveTo>
                <a:lnTo>
                  <a:pt x="6489" y="0"/>
                </a:lnTo>
              </a:path>
            </a:pathLst>
          </a:custGeom>
          <a:ln w="3175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Graphic 16" descr="Travel with solid fill">
            <a:extLst>
              <a:ext uri="{FF2B5EF4-FFF2-40B4-BE49-F238E27FC236}">
                <a16:creationId xmlns:a16="http://schemas.microsoft.com/office/drawing/2014/main" id="{6FE7C11A-999F-FF5B-C35D-E30B3F96AB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7550" y="1828800"/>
            <a:ext cx="1371600" cy="1371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C73003-0AB2-3782-FCA4-72FC08A33E71}"/>
              </a:ext>
            </a:extLst>
          </p:cNvPr>
          <p:cNvSpPr txBox="1"/>
          <p:nvPr/>
        </p:nvSpPr>
        <p:spPr>
          <a:xfrm>
            <a:off x="209341" y="3200400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ATTRACTION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A368E-EB20-6A7C-0DE2-DE7C1007A1DC}"/>
              </a:ext>
            </a:extLst>
          </p:cNvPr>
          <p:cNvSpPr txBox="1"/>
          <p:nvPr/>
        </p:nvSpPr>
        <p:spPr>
          <a:xfrm>
            <a:off x="176806" y="3566160"/>
            <a:ext cx="3044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Asset-based &amp; targeted industry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approach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 on 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value additive to industry.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E506B2-5EA3-8954-A404-BABD363880F0}"/>
              </a:ext>
            </a:extLst>
          </p:cNvPr>
          <p:cNvCxnSpPr>
            <a:cxnSpLocks/>
          </p:cNvCxnSpPr>
          <p:nvPr/>
        </p:nvCxnSpPr>
        <p:spPr>
          <a:xfrm flipV="1">
            <a:off x="3242766" y="1920240"/>
            <a:ext cx="0" cy="3108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86D7004-3F03-C2BF-0F80-5B8DDDC8B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11938"/>
          <a:stretch/>
        </p:blipFill>
        <p:spPr>
          <a:xfrm>
            <a:off x="4479998" y="1506663"/>
            <a:ext cx="6675120" cy="3926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C9821-60A4-FBDB-FC5B-0D693650DBD1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31045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C5D6-44A5-B656-BEE3-7B04CF458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D57EDB-DED8-98A6-EB1E-0957616A23F8}"/>
              </a:ext>
            </a:extLst>
          </p:cNvPr>
          <p:cNvSpPr txBox="1"/>
          <p:nvPr/>
        </p:nvSpPr>
        <p:spPr>
          <a:xfrm>
            <a:off x="4406026" y="553998"/>
            <a:ext cx="7785974" cy="338554"/>
          </a:xfrm>
          <a:prstGeom prst="rect">
            <a:avLst/>
          </a:prstGeom>
          <a:solidFill>
            <a:srgbClr val="8E181B"/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b="1" spc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Year Comparisons-Year End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04659-1761-30CC-87C0-219271498668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4F82EC9-1A2F-3379-6DB6-E6917546EC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025584"/>
              </p:ext>
            </p:extLst>
          </p:nvPr>
        </p:nvGraphicFramePr>
        <p:xfrm>
          <a:off x="4126232" y="1219300"/>
          <a:ext cx="3755390" cy="244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2787099-EE35-9750-2008-6B7D5B07E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6903419"/>
              </p:ext>
            </p:extLst>
          </p:nvPr>
        </p:nvGraphicFramePr>
        <p:xfrm>
          <a:off x="7867652" y="1219299"/>
          <a:ext cx="3755390" cy="244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2EE4960-C5DD-D9AE-8FA7-7D2A8537E8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339024"/>
              </p:ext>
            </p:extLst>
          </p:nvPr>
        </p:nvGraphicFramePr>
        <p:xfrm>
          <a:off x="4030586" y="3638154"/>
          <a:ext cx="3755390" cy="244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40D36E9-D854-E0D9-AA9E-63D70CFE3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125942"/>
              </p:ext>
            </p:extLst>
          </p:nvPr>
        </p:nvGraphicFramePr>
        <p:xfrm>
          <a:off x="7785976" y="3662780"/>
          <a:ext cx="3755390" cy="244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Graphic 11" descr="Travel with solid fill">
            <a:extLst>
              <a:ext uri="{FF2B5EF4-FFF2-40B4-BE49-F238E27FC236}">
                <a16:creationId xmlns:a16="http://schemas.microsoft.com/office/drawing/2014/main" id="{B7051D99-9348-15FB-A41D-1D1556734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550" y="1828800"/>
            <a:ext cx="1371600" cy="13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1F5434-3DCA-CCE7-E639-C12C98CAD701}"/>
              </a:ext>
            </a:extLst>
          </p:cNvPr>
          <p:cNvSpPr txBox="1"/>
          <p:nvPr/>
        </p:nvSpPr>
        <p:spPr>
          <a:xfrm>
            <a:off x="209341" y="3200400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ATTRACTION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0C601C-0330-919E-E082-70F3929B69EF}"/>
              </a:ext>
            </a:extLst>
          </p:cNvPr>
          <p:cNvSpPr txBox="1"/>
          <p:nvPr/>
        </p:nvSpPr>
        <p:spPr>
          <a:xfrm>
            <a:off x="176806" y="3566160"/>
            <a:ext cx="3044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Asset-based &amp; targeted industry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approach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 on 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value additive to industry.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3E9F11-5D0B-06AD-2430-26830F27AF63}"/>
              </a:ext>
            </a:extLst>
          </p:cNvPr>
          <p:cNvCxnSpPr>
            <a:cxnSpLocks/>
          </p:cNvCxnSpPr>
          <p:nvPr/>
        </p:nvCxnSpPr>
        <p:spPr>
          <a:xfrm flipV="1">
            <a:off x="3242766" y="1920240"/>
            <a:ext cx="0" cy="3108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9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7F832-FD63-21B8-4F48-5DB569272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6F2DA-2F72-33DB-BF28-9F3C914320FB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#1:  </a:t>
            </a:r>
            <a:r>
              <a:rPr lang="en-US" sz="24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Positioning &amp; Attraction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85AA68-32E2-5ABF-0E06-E90F0A9A3E08}"/>
              </a:ext>
            </a:extLst>
          </p:cNvPr>
          <p:cNvSpPr txBox="1"/>
          <p:nvPr/>
        </p:nvSpPr>
        <p:spPr>
          <a:xfrm>
            <a:off x="-284561" y="3856981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FDI CAMPAIGNS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05365C-BB79-3BD6-C335-BF1C297FAD94}"/>
              </a:ext>
            </a:extLst>
          </p:cNvPr>
          <p:cNvCxnSpPr>
            <a:cxnSpLocks/>
          </p:cNvCxnSpPr>
          <p:nvPr/>
        </p:nvCxnSpPr>
        <p:spPr>
          <a:xfrm flipV="1">
            <a:off x="2252173" y="1946368"/>
            <a:ext cx="0" cy="3108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17456D5-AA53-7F28-2125-788325B97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4" y="2294940"/>
            <a:ext cx="1516203" cy="141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777D8-DCB8-954A-B66A-B73F3C9244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78" t="38860" r="21183" b="28134"/>
          <a:stretch>
            <a:fillRect/>
          </a:stretch>
        </p:blipFill>
        <p:spPr>
          <a:xfrm>
            <a:off x="8189662" y="2234104"/>
            <a:ext cx="2632423" cy="1072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01A4A-7989-51CB-07E3-4F04B5CE1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555" y="3429000"/>
            <a:ext cx="2436597" cy="107181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F16A343-90E3-5B95-8D18-ADA1D83D5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493922"/>
              </p:ext>
            </p:extLst>
          </p:nvPr>
        </p:nvGraphicFramePr>
        <p:xfrm>
          <a:off x="2760391" y="981434"/>
          <a:ext cx="8494292" cy="5394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054660">
                  <a:extLst>
                    <a:ext uri="{9D8B030D-6E8A-4147-A177-3AD203B41FA5}">
                      <a16:colId xmlns:a16="http://schemas.microsoft.com/office/drawing/2014/main" val="1320129661"/>
                    </a:ext>
                  </a:extLst>
                </a:gridCol>
                <a:gridCol w="3439632">
                  <a:extLst>
                    <a:ext uri="{9D8B030D-6E8A-4147-A177-3AD203B41FA5}">
                      <a16:colId xmlns:a16="http://schemas.microsoft.com/office/drawing/2014/main" val="2501621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  <a:p>
                      <a:r>
                        <a:rPr lang="en-US" b="1"/>
                        <a:t>Center of Trade for North America</a:t>
                      </a:r>
                    </a:p>
                    <a:p>
                      <a:endParaRPr lang="en-US" b="1"/>
                    </a:p>
                    <a:p>
                      <a:endParaRPr lang="en-US" b="1"/>
                    </a:p>
                  </a:txBody>
                  <a:tcPr>
                    <a:solidFill>
                      <a:srgbClr val="E3B34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314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  <a:p>
                      <a:r>
                        <a:rPr lang="en-US" b="1"/>
                        <a:t>Five (5) Indian Delegations</a:t>
                      </a:r>
                    </a:p>
                    <a:p>
                      <a:endParaRPr lang="en-US" b="1"/>
                    </a:p>
                  </a:txBody>
                  <a:tcPr>
                    <a:solidFill>
                      <a:srgbClr val="E3B34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945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  <a:p>
                      <a:r>
                        <a:rPr lang="en-US" b="1"/>
                        <a:t>Two (2) Taiwanese Delegations</a:t>
                      </a:r>
                    </a:p>
                  </a:txBody>
                  <a:tcPr>
                    <a:solidFill>
                      <a:srgbClr val="E3B34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494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  <a:p>
                      <a:r>
                        <a:rPr lang="en-US" b="1" err="1"/>
                        <a:t>NMTradeport</a:t>
                      </a:r>
                      <a:r>
                        <a:rPr lang="en-US" b="1"/>
                        <a:t> Planning, Funding, Promotion</a:t>
                      </a:r>
                    </a:p>
                    <a:p>
                      <a:endParaRPr lang="en-US" b="1"/>
                    </a:p>
                  </a:txBody>
                  <a:tcPr>
                    <a:solidFill>
                      <a:srgbClr val="E3B34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423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  <a:p>
                      <a:r>
                        <a:rPr lang="en-US" b="1"/>
                        <a:t>Canadian Industry Outreach Campaign </a:t>
                      </a:r>
                    </a:p>
                  </a:txBody>
                  <a:tcPr>
                    <a:solidFill>
                      <a:srgbClr val="E3B34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73400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F73AFDB-8990-03B8-E651-6A7840EEE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704" y="995562"/>
            <a:ext cx="1745979" cy="11404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F19318-71CA-E769-91CB-3824CA7EC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555" y="4545508"/>
            <a:ext cx="2496530" cy="10893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B9E41D-46A8-BEB6-A0F8-2D1A3635A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r="15578"/>
          <a:stretch>
            <a:fillRect/>
          </a:stretch>
        </p:blipFill>
        <p:spPr>
          <a:xfrm>
            <a:off x="8099820" y="5451328"/>
            <a:ext cx="3025749" cy="9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53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27D99-0308-632E-D29E-DE909F83F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66CA52-BDAE-0E3C-D1E4-A17598455CBD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#2:  </a:t>
            </a:r>
            <a:r>
              <a:rPr lang="en-US" sz="24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 Set Readiness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3002D-CDFC-4708-980C-663AF6A9F5C2}"/>
              </a:ext>
            </a:extLst>
          </p:cNvPr>
          <p:cNvSpPr txBox="1"/>
          <p:nvPr/>
        </p:nvSpPr>
        <p:spPr>
          <a:xfrm>
            <a:off x="0" y="3484689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DEVELOPMENT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EB410E-D6E4-0CEF-2F13-D0A7F6272406}"/>
              </a:ext>
            </a:extLst>
          </p:cNvPr>
          <p:cNvCxnSpPr>
            <a:cxnSpLocks/>
          </p:cNvCxnSpPr>
          <p:nvPr/>
        </p:nvCxnSpPr>
        <p:spPr>
          <a:xfrm flipV="1">
            <a:off x="3039189" y="1874520"/>
            <a:ext cx="0" cy="3108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25A87D0-2AD6-DF55-EA27-39EB3BC9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91" y="1982461"/>
            <a:ext cx="1551844" cy="1551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034560-382B-5723-2655-935F40496CBA}"/>
              </a:ext>
            </a:extLst>
          </p:cNvPr>
          <p:cNvSpPr txBox="1"/>
          <p:nvPr/>
        </p:nvSpPr>
        <p:spPr>
          <a:xfrm>
            <a:off x="3540724" y="787754"/>
            <a:ext cx="805771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Automate-UP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2024 Governor’s Conference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Leveraged Funding - $100k towards 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Certifications (beyond advanced manufacturing)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Food Processing Standards,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Software Development,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Telehealth,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Robotics,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Construction Trades.</a:t>
            </a:r>
          </a:p>
          <a:p>
            <a:r>
              <a:rPr lang="en-US" sz="2400" b="1" dirty="0"/>
              <a:t>Workforce Collaborations/Partnerships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Core Partners: NMSU, DACC, Independent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New/Expanded: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Bridge of Southern New Mexico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Workforce Collaborative &amp; Resiliency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Southern NM Independent Electrical Contractors</a:t>
            </a:r>
          </a:p>
          <a:p>
            <a:r>
              <a:rPr lang="en-US" sz="2400" b="1" dirty="0"/>
              <a:t>AI Certification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Partnership with AI Institute/NMSU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Business AI Starter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Awareness Campaign/Seminars</a:t>
            </a:r>
          </a:p>
          <a:p>
            <a:r>
              <a:rPr lang="en-US" b="1" dirty="0"/>
              <a:t>(82% of Small Businesses Feel AI is not Applicable)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6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AAF8E-70C8-2086-D9A5-7D9DB8F71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928D3D-63C4-7949-39F2-62414DD1A531}"/>
              </a:ext>
            </a:extLst>
          </p:cNvPr>
          <p:cNvSpPr txBox="1"/>
          <p:nvPr/>
        </p:nvSpPr>
        <p:spPr>
          <a:xfrm>
            <a:off x="6304935" y="1342579"/>
            <a:ext cx="5275561" cy="338554"/>
          </a:xfrm>
          <a:prstGeom prst="rect">
            <a:avLst/>
          </a:prstGeom>
          <a:solidFill>
            <a:srgbClr val="8E181B"/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b="1" spc="5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NMBorderplex</a:t>
            </a:r>
            <a:r>
              <a:rPr lang="en-US" sz="1600" b="1" spc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Closing Incentive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6CE63-4140-6C78-5A73-0CE10A7919C3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#3:  </a:t>
            </a:r>
            <a:r>
              <a:rPr lang="en-US" sz="2400" b="1" spc="50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Planning &amp; Competitivenss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37663B7E-6EF9-EAF3-617D-BD1D19F4F318}"/>
              </a:ext>
            </a:extLst>
          </p:cNvPr>
          <p:cNvSpPr/>
          <p:nvPr/>
        </p:nvSpPr>
        <p:spPr>
          <a:xfrm>
            <a:off x="3897075" y="3598634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0" y="0"/>
                </a:moveTo>
                <a:lnTo>
                  <a:pt x="6489" y="0"/>
                </a:lnTo>
              </a:path>
            </a:pathLst>
          </a:custGeom>
          <a:ln w="3175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17FE12-6660-EA86-091D-8FE4F5E02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4" b="19928"/>
          <a:stretch>
            <a:fillRect/>
          </a:stretch>
        </p:blipFill>
        <p:spPr>
          <a:xfrm>
            <a:off x="55726" y="959125"/>
            <a:ext cx="5831340" cy="476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1E593-E71C-8AFB-5742-718379588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54" y="5455279"/>
            <a:ext cx="1182921" cy="887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D51D9-3EDE-424A-6330-DAAE53F05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3114"/>
          <a:stretch/>
        </p:blipFill>
        <p:spPr>
          <a:xfrm>
            <a:off x="4420745" y="5342844"/>
            <a:ext cx="1299799" cy="974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C75494E-5A1E-2DCE-2547-836B0E5E1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992710"/>
              </p:ext>
            </p:extLst>
          </p:nvPr>
        </p:nvGraphicFramePr>
        <p:xfrm>
          <a:off x="6360662" y="1761003"/>
          <a:ext cx="5155278" cy="88011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961185">
                  <a:extLst>
                    <a:ext uri="{9D8B030D-6E8A-4147-A177-3AD203B41FA5}">
                      <a16:colId xmlns:a16="http://schemas.microsoft.com/office/drawing/2014/main" val="2801641486"/>
                    </a:ext>
                  </a:extLst>
                </a:gridCol>
                <a:gridCol w="3194093">
                  <a:extLst>
                    <a:ext uri="{9D8B030D-6E8A-4147-A177-3AD203B41FA5}">
                      <a16:colId xmlns:a16="http://schemas.microsoft.com/office/drawing/2014/main" val="35707815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$678,000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0" kern="0">
                          <a:effectLst/>
                        </a:rPr>
                        <a:t>2021 Funding Allocation</a:t>
                      </a:r>
                      <a:endParaRPr lang="en-US" sz="1400" b="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90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$500,000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2022 Funding Allocation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697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$500,000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2023 Funding Allocation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9743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$1,678,000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effectLst/>
                        </a:rPr>
                        <a:t>Total Funding</a:t>
                      </a:r>
                      <a:endParaRPr lang="en-US" sz="1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0589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47163D8-F51B-3EEC-ADB1-2375BEDDD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072359"/>
              </p:ext>
            </p:extLst>
          </p:nvPr>
        </p:nvGraphicFramePr>
        <p:xfrm>
          <a:off x="6360662" y="2812642"/>
          <a:ext cx="5155277" cy="1760224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223930">
                  <a:extLst>
                    <a:ext uri="{9D8B030D-6E8A-4147-A177-3AD203B41FA5}">
                      <a16:colId xmlns:a16="http://schemas.microsoft.com/office/drawing/2014/main" val="3851051630"/>
                    </a:ext>
                  </a:extLst>
                </a:gridCol>
                <a:gridCol w="2931347">
                  <a:extLst>
                    <a:ext uri="{9D8B030D-6E8A-4147-A177-3AD203B41FA5}">
                      <a16:colId xmlns:a16="http://schemas.microsoft.com/office/drawing/2014/main" val="2558915383"/>
                    </a:ext>
                  </a:extLst>
                </a:gridCol>
              </a:tblGrid>
              <a:tr h="149233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effectLst/>
                        </a:rPr>
                        <a:t>Total Funds Committed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75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$275,000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effectLst/>
                        </a:rPr>
                        <a:t>2021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2360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$241,000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effectLst/>
                        </a:rPr>
                        <a:t>2022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5585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$310,000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effectLst/>
                        </a:rPr>
                        <a:t>2023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2343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$50,000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effectLst/>
                        </a:rPr>
                        <a:t>2024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970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$188,000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2025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808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$400,000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effectLst/>
                        </a:rPr>
                        <a:t>2026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3399003"/>
                  </a:ext>
                </a:extLst>
              </a:tr>
              <a:tr h="908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</a:rPr>
                        <a:t>$1,464,000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effectLst/>
                        </a:rPr>
                        <a:t>Total Committed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24754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12E6583-561D-A9EC-604F-A440E83F2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345402"/>
              </p:ext>
            </p:extLst>
          </p:nvPr>
        </p:nvGraphicFramePr>
        <p:xfrm>
          <a:off x="6360661" y="4744393"/>
          <a:ext cx="5155277" cy="131464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5155277">
                  <a:extLst>
                    <a:ext uri="{9D8B030D-6E8A-4147-A177-3AD203B41FA5}">
                      <a16:colId xmlns:a16="http://schemas.microsoft.com/office/drawing/2014/main" val="3851051630"/>
                    </a:ext>
                  </a:extLst>
                </a:gridCol>
              </a:tblGrid>
              <a:tr h="1492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effectLst/>
                        </a:rPr>
                        <a:t>Key Highlights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5575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$214,000 Remaining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2360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0">
                          <a:effectLst/>
                        </a:rPr>
                        <a:t>Post Performance Award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5585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ROI Impact Objectives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2343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0">
                          <a:effectLst/>
                        </a:rPr>
                        <a:t>Supports Large &amp; Small Projects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970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Kept Us in the Game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80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23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e2b4e7-688c-4003-927c-5985983a61a0">
      <Terms xmlns="http://schemas.microsoft.com/office/infopath/2007/PartnerControls"/>
    </lcf76f155ced4ddcb4097134ff3c332f>
    <TaxCatchAll xmlns="185f5f7a-fdd8-4ef7-abb7-e7f049fbed4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2A2DF99170764E92C08ACA462B40BA" ma:contentTypeVersion="16" ma:contentTypeDescription="Create a new document." ma:contentTypeScope="" ma:versionID="a92e8c1ea14be4fcc4c351f5d29172e7">
  <xsd:schema xmlns:xsd="http://www.w3.org/2001/XMLSchema" xmlns:xs="http://www.w3.org/2001/XMLSchema" xmlns:p="http://schemas.microsoft.com/office/2006/metadata/properties" xmlns:ns2="c5e2b4e7-688c-4003-927c-5985983a61a0" xmlns:ns3="185f5f7a-fdd8-4ef7-abb7-e7f049fbed46" targetNamespace="http://schemas.microsoft.com/office/2006/metadata/properties" ma:root="true" ma:fieldsID="294406a68f89ad1e76900fb33d067bd7" ns2:_="" ns3:_="">
    <xsd:import namespace="c5e2b4e7-688c-4003-927c-5985983a61a0"/>
    <xsd:import namespace="185f5f7a-fdd8-4ef7-abb7-e7f049fbed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2b4e7-688c-4003-927c-5985983a61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8f8f98d-ba34-4111-b843-b6e85c837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5f5f7a-fdd8-4ef7-abb7-e7f049fbed4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95d68d-8e1d-4e02-a0e0-ee2843e10667}" ma:internalName="TaxCatchAll" ma:showField="CatchAllData" ma:web="185f5f7a-fdd8-4ef7-abb7-e7f049fbed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2FA4A1-34FE-4AC7-8142-6DCD6ACF646F}">
  <ds:schemaRefs>
    <ds:schemaRef ds:uri="185f5f7a-fdd8-4ef7-abb7-e7f049fbed46"/>
    <ds:schemaRef ds:uri="c5e2b4e7-688c-4003-927c-5985983a61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E2C21C-6FF9-4858-AFFD-31AB0DD36E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A43E23-4EE8-4682-8ACB-A525FB522DE7}">
  <ds:schemaRefs>
    <ds:schemaRef ds:uri="185f5f7a-fdd8-4ef7-abb7-e7f049fbed46"/>
    <ds:schemaRef ds:uri="c5e2b4e7-688c-4003-927c-5985983a61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Microsoft Office PowerPoint</Application>
  <PresentationFormat>Widescreen</PresentationFormat>
  <Paragraphs>151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NM ECONOMIC DEVELOPMENT GRANT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 ECONOMIC DEVELOPMENT GRANT</dc:title>
  <dc:creator>Bret Buchanan</dc:creator>
  <cp:lastModifiedBy>Davin Lopez</cp:lastModifiedBy>
  <cp:revision>1</cp:revision>
  <cp:lastPrinted>2025-03-31T20:17:48Z</cp:lastPrinted>
  <dcterms:created xsi:type="dcterms:W3CDTF">2024-05-08T20:50:41Z</dcterms:created>
  <dcterms:modified xsi:type="dcterms:W3CDTF">2026-04-06T17:08:22Z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0x010100642A2DF99170764E92C08ACA462B40BA</vt:lpwstr>
  </property>
  <property fmtid="{D5CDD505-2E9C-101B-9397-08002B2CF9AE}" pid="3" name="MediaServiceImageTags">
    <vt:lpwstr/>
  </property>
</Properties>
</file>